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59" userDrawn="1">
          <p15:clr>
            <a:srgbClr val="A4A3A4"/>
          </p15:clr>
        </p15:guide>
        <p15:guide id="2" pos="3797"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cmAuthor id="3" name="Ramesh Sannareddy" initials="RS" lastIdx="7" clrIdx="2"/>
  <p:cmAuthor id="4" name="UPKAR LIDDER" initials="UL" lastIdx="2" clrIdx="3"/>
  <p:cmAuthor id="5" name="Leon Katsnelson" initials="LK" lastIdx="21" clrIdx="4"/>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showGuides="1">
      <p:cViewPr>
        <p:scale>
          <a:sx n="54" d="100"/>
          <a:sy n="54" d="100"/>
        </p:scale>
        <p:origin x="1320" y="40"/>
      </p:cViewPr>
      <p:guideLst>
        <p:guide orient="horz" pos="2159"/>
        <p:guide pos="3797"/>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2525969-08A8-4BD5-B84E-74C15B4CA2E3}" type="doc">
      <dgm:prSet loTypeId="urn:microsoft.com/office/officeart/2005/8/layout/process1" loCatId="process" qsTypeId="urn:microsoft.com/office/officeart/2005/8/quickstyle/simple1" qsCatId="simple" csTypeId="urn:microsoft.com/office/officeart/2005/8/colors/accent1_2" csCatId="accent1" phldr="1"/>
      <dgm:spPr/>
    </dgm:pt>
    <dgm:pt modelId="{8E44D03B-01A4-4E23-B2EC-A548229C26CF}">
      <dgm:prSet phldrT="[Text]" custT="1"/>
      <dgm:spPr/>
      <dgm:t>
        <a:bodyPr/>
        <a:lstStyle/>
        <a:p>
          <a:r>
            <a:rPr lang="en-US" sz="1800" dirty="0">
              <a:latin typeface="Times New Roman" panose="02020603050405020304" pitchFamily="18" charset="0"/>
              <a:cs typeface="Times New Roman" panose="02020603050405020304" pitchFamily="18" charset="0"/>
            </a:rPr>
            <a:t>Requesting rocket launch data from space API</a:t>
          </a:r>
        </a:p>
      </dgm:t>
    </dgm:pt>
    <dgm:pt modelId="{BCB16423-6E69-4A20-9AD3-15096AE1A5A0}" type="parTrans" cxnId="{4F3960A0-02F7-41D8-B113-0F37D0CFBF9A}">
      <dgm:prSet/>
      <dgm:spPr/>
      <dgm:t>
        <a:bodyPr/>
        <a:lstStyle/>
        <a:p>
          <a:endParaRPr lang="en-US"/>
        </a:p>
      </dgm:t>
    </dgm:pt>
    <dgm:pt modelId="{24F366BE-AFD2-4D44-BE71-092E7C2AB8AA}" type="sibTrans" cxnId="{4F3960A0-02F7-41D8-B113-0F37D0CFBF9A}">
      <dgm:prSet/>
      <dgm:spPr/>
      <dgm:t>
        <a:bodyPr/>
        <a:lstStyle/>
        <a:p>
          <a:endParaRPr lang="en-US"/>
        </a:p>
      </dgm:t>
    </dgm:pt>
    <dgm:pt modelId="{F1662039-DD37-4A60-BC7F-4D4822D95DB2}">
      <dgm:prSet phldrT="[Text]" custT="1"/>
      <dgm:spPr/>
      <dgm:t>
        <a:bodyPr/>
        <a:lstStyle/>
        <a:p>
          <a:r>
            <a:rPr lang="en-US" sz="1800" dirty="0">
              <a:latin typeface="Times New Roman" panose="02020603050405020304" pitchFamily="18" charset="0"/>
              <a:cs typeface="Times New Roman" panose="02020603050405020304" pitchFamily="18" charset="0"/>
            </a:rPr>
            <a:t>Decoding the response content using .</a:t>
          </a:r>
          <a:r>
            <a:rPr lang="en-US" sz="1800" dirty="0" err="1">
              <a:latin typeface="Times New Roman" panose="02020603050405020304" pitchFamily="18" charset="0"/>
              <a:cs typeface="Times New Roman" panose="02020603050405020304" pitchFamily="18" charset="0"/>
            </a:rPr>
            <a:t>json</a:t>
          </a:r>
          <a:r>
            <a:rPr lang="en-US" sz="1800" dirty="0">
              <a:latin typeface="Times New Roman" panose="02020603050405020304" pitchFamily="18" charset="0"/>
              <a:cs typeface="Times New Roman" panose="02020603050405020304" pitchFamily="18" charset="0"/>
            </a:rPr>
            <a:t>() and turning it into a </a:t>
          </a:r>
          <a:r>
            <a:rPr lang="en-US" sz="1800" dirty="0" err="1">
              <a:latin typeface="Times New Roman" panose="02020603050405020304" pitchFamily="18" charset="0"/>
              <a:cs typeface="Times New Roman" panose="02020603050405020304" pitchFamily="18" charset="0"/>
            </a:rPr>
            <a:t>dataframe</a:t>
          </a:r>
          <a:r>
            <a:rPr lang="en-US" sz="1800" dirty="0">
              <a:latin typeface="Times New Roman" panose="02020603050405020304" pitchFamily="18" charset="0"/>
              <a:cs typeface="Times New Roman" panose="02020603050405020304" pitchFamily="18" charset="0"/>
            </a:rPr>
            <a:t> using .</a:t>
          </a:r>
          <a:r>
            <a:rPr lang="en-US" sz="1800" dirty="0" err="1">
              <a:latin typeface="Times New Roman" panose="02020603050405020304" pitchFamily="18" charset="0"/>
              <a:cs typeface="Times New Roman" panose="02020603050405020304" pitchFamily="18" charset="0"/>
            </a:rPr>
            <a:t>json_normalize</a:t>
          </a:r>
          <a:r>
            <a:rPr lang="en-US" sz="1800" dirty="0">
              <a:latin typeface="Times New Roman" panose="02020603050405020304" pitchFamily="18" charset="0"/>
              <a:cs typeface="Times New Roman" panose="02020603050405020304" pitchFamily="18" charset="0"/>
            </a:rPr>
            <a:t>()</a:t>
          </a:r>
        </a:p>
      </dgm:t>
    </dgm:pt>
    <dgm:pt modelId="{7663696B-C48F-4065-BB0E-1AF99E104DCA}" type="parTrans" cxnId="{BF61D378-D23D-46B7-9A5F-DBD3C4F499D2}">
      <dgm:prSet/>
      <dgm:spPr/>
      <dgm:t>
        <a:bodyPr/>
        <a:lstStyle/>
        <a:p>
          <a:endParaRPr lang="en-US"/>
        </a:p>
      </dgm:t>
    </dgm:pt>
    <dgm:pt modelId="{4F836967-13F6-4779-B36F-7B3C9C3E88DE}" type="sibTrans" cxnId="{BF61D378-D23D-46B7-9A5F-DBD3C4F499D2}">
      <dgm:prSet/>
      <dgm:spPr/>
      <dgm:t>
        <a:bodyPr/>
        <a:lstStyle/>
        <a:p>
          <a:endParaRPr lang="en-US"/>
        </a:p>
      </dgm:t>
    </dgm:pt>
    <dgm:pt modelId="{37568C7F-FAF3-455E-8F03-3CD505D3CCAA}">
      <dgm:prSet phldrT="[Text]" custT="1"/>
      <dgm:spPr/>
      <dgm:t>
        <a:bodyPr/>
        <a:lstStyle/>
        <a:p>
          <a:r>
            <a:rPr lang="en-US" sz="1800" dirty="0">
              <a:latin typeface="Times New Roman" panose="02020603050405020304" pitchFamily="18" charset="0"/>
              <a:cs typeface="Times New Roman" panose="02020603050405020304" pitchFamily="18" charset="0"/>
            </a:rPr>
            <a:t>Constructing data we have obtained into a dictionary</a:t>
          </a:r>
        </a:p>
      </dgm:t>
    </dgm:pt>
    <dgm:pt modelId="{B7F95B8D-389C-489E-9DEA-DA8A7B973C28}" type="parTrans" cxnId="{C880442A-0FEF-4C67-842B-E684D150EC02}">
      <dgm:prSet/>
      <dgm:spPr/>
      <dgm:t>
        <a:bodyPr/>
        <a:lstStyle/>
        <a:p>
          <a:endParaRPr lang="en-US"/>
        </a:p>
      </dgm:t>
    </dgm:pt>
    <dgm:pt modelId="{7EA11A8E-1982-4DB9-B82A-7848CB085801}" type="sibTrans" cxnId="{C880442A-0FEF-4C67-842B-E684D150EC02}">
      <dgm:prSet/>
      <dgm:spPr/>
      <dgm:t>
        <a:bodyPr/>
        <a:lstStyle/>
        <a:p>
          <a:endParaRPr lang="en-US"/>
        </a:p>
      </dgm:t>
    </dgm:pt>
    <dgm:pt modelId="{C8FABCCE-EEBF-4BB1-B775-6DC1FFF9D8FD}">
      <dgm:prSet phldrT="[Text]" custT="1"/>
      <dgm:spPr/>
      <dgm:t>
        <a:bodyPr/>
        <a:lstStyle/>
        <a:p>
          <a:r>
            <a:rPr lang="en-US" sz="1800" dirty="0">
              <a:latin typeface="Times New Roman" panose="02020603050405020304" pitchFamily="18" charset="0"/>
              <a:cs typeface="Times New Roman" panose="02020603050405020304" pitchFamily="18" charset="0"/>
            </a:rPr>
            <a:t>Requesting needed information about the launches from SpaceX API  by applying custom functions</a:t>
          </a:r>
        </a:p>
      </dgm:t>
    </dgm:pt>
    <dgm:pt modelId="{D835DEBC-C497-41F9-B4F3-1D3301379D53}" type="parTrans" cxnId="{185809DB-BCDE-4C3F-8F1C-C20605A88E80}">
      <dgm:prSet/>
      <dgm:spPr/>
      <dgm:t>
        <a:bodyPr/>
        <a:lstStyle/>
        <a:p>
          <a:endParaRPr lang="en-US"/>
        </a:p>
      </dgm:t>
    </dgm:pt>
    <dgm:pt modelId="{A906E3A3-342D-41BB-A32C-AFA7532DE330}" type="sibTrans" cxnId="{185809DB-BCDE-4C3F-8F1C-C20605A88E80}">
      <dgm:prSet/>
      <dgm:spPr/>
      <dgm:t>
        <a:bodyPr/>
        <a:lstStyle/>
        <a:p>
          <a:endParaRPr lang="en-US"/>
        </a:p>
      </dgm:t>
    </dgm:pt>
    <dgm:pt modelId="{981059E3-297B-45A9-AB1D-27A82ACFD46C}" type="pres">
      <dgm:prSet presAssocID="{72525969-08A8-4BD5-B84E-74C15B4CA2E3}" presName="Name0" presStyleCnt="0">
        <dgm:presLayoutVars>
          <dgm:dir/>
          <dgm:resizeHandles val="exact"/>
        </dgm:presLayoutVars>
      </dgm:prSet>
      <dgm:spPr/>
    </dgm:pt>
    <dgm:pt modelId="{88A2F413-0E13-40CF-A147-F87EC6911418}" type="pres">
      <dgm:prSet presAssocID="{8E44D03B-01A4-4E23-B2EC-A548229C26CF}" presName="node" presStyleLbl="node1" presStyleIdx="0" presStyleCnt="4" custScaleY="153617">
        <dgm:presLayoutVars>
          <dgm:bulletEnabled val="1"/>
        </dgm:presLayoutVars>
      </dgm:prSet>
      <dgm:spPr/>
    </dgm:pt>
    <dgm:pt modelId="{9C5861E2-E264-4325-B8DE-03A97F72630B}" type="pres">
      <dgm:prSet presAssocID="{24F366BE-AFD2-4D44-BE71-092E7C2AB8AA}" presName="sibTrans" presStyleLbl="sibTrans2D1" presStyleIdx="0" presStyleCnt="3"/>
      <dgm:spPr/>
    </dgm:pt>
    <dgm:pt modelId="{85C755A1-4405-4F84-A194-632CFC2BACCD}" type="pres">
      <dgm:prSet presAssocID="{24F366BE-AFD2-4D44-BE71-092E7C2AB8AA}" presName="connectorText" presStyleLbl="sibTrans2D1" presStyleIdx="0" presStyleCnt="3"/>
      <dgm:spPr/>
    </dgm:pt>
    <dgm:pt modelId="{43FA8CDD-E35C-418B-9B1F-495350C64466}" type="pres">
      <dgm:prSet presAssocID="{F1662039-DD37-4A60-BC7F-4D4822D95DB2}" presName="node" presStyleLbl="node1" presStyleIdx="1" presStyleCnt="4" custScaleY="153617">
        <dgm:presLayoutVars>
          <dgm:bulletEnabled val="1"/>
        </dgm:presLayoutVars>
      </dgm:prSet>
      <dgm:spPr/>
    </dgm:pt>
    <dgm:pt modelId="{B157FE96-CDD5-4A8B-BD2D-899A74F902F6}" type="pres">
      <dgm:prSet presAssocID="{4F836967-13F6-4779-B36F-7B3C9C3E88DE}" presName="sibTrans" presStyleLbl="sibTrans2D1" presStyleIdx="1" presStyleCnt="3"/>
      <dgm:spPr/>
    </dgm:pt>
    <dgm:pt modelId="{3B226982-72FB-4FA3-9C02-6987DA6BA6AA}" type="pres">
      <dgm:prSet presAssocID="{4F836967-13F6-4779-B36F-7B3C9C3E88DE}" presName="connectorText" presStyleLbl="sibTrans2D1" presStyleIdx="1" presStyleCnt="3"/>
      <dgm:spPr/>
    </dgm:pt>
    <dgm:pt modelId="{AF7937ED-FDF4-412E-9775-E9C49E5BB506}" type="pres">
      <dgm:prSet presAssocID="{C8FABCCE-EEBF-4BB1-B775-6DC1FFF9D8FD}" presName="node" presStyleLbl="node1" presStyleIdx="2" presStyleCnt="4" custScaleX="95138" custScaleY="153617">
        <dgm:presLayoutVars>
          <dgm:bulletEnabled val="1"/>
        </dgm:presLayoutVars>
      </dgm:prSet>
      <dgm:spPr/>
    </dgm:pt>
    <dgm:pt modelId="{7B6A245D-BD81-48ED-8F4A-D734F9A2CF03}" type="pres">
      <dgm:prSet presAssocID="{A906E3A3-342D-41BB-A32C-AFA7532DE330}" presName="sibTrans" presStyleLbl="sibTrans2D1" presStyleIdx="2" presStyleCnt="3"/>
      <dgm:spPr/>
    </dgm:pt>
    <dgm:pt modelId="{98EF6828-285D-4174-B03D-31386C849014}" type="pres">
      <dgm:prSet presAssocID="{A906E3A3-342D-41BB-A32C-AFA7532DE330}" presName="connectorText" presStyleLbl="sibTrans2D1" presStyleIdx="2" presStyleCnt="3"/>
      <dgm:spPr/>
    </dgm:pt>
    <dgm:pt modelId="{BC9BAB62-854C-48EF-A859-CE684AA2998A}" type="pres">
      <dgm:prSet presAssocID="{37568C7F-FAF3-455E-8F03-3CD505D3CCAA}" presName="node" presStyleLbl="node1" presStyleIdx="3" presStyleCnt="4" custScaleY="153617">
        <dgm:presLayoutVars>
          <dgm:bulletEnabled val="1"/>
        </dgm:presLayoutVars>
      </dgm:prSet>
      <dgm:spPr/>
    </dgm:pt>
  </dgm:ptLst>
  <dgm:cxnLst>
    <dgm:cxn modelId="{8F74B507-827B-4B4B-9376-DA755527C68F}" type="presOf" srcId="{37568C7F-FAF3-455E-8F03-3CD505D3CCAA}" destId="{BC9BAB62-854C-48EF-A859-CE684AA2998A}" srcOrd="0" destOrd="0" presId="urn:microsoft.com/office/officeart/2005/8/layout/process1"/>
    <dgm:cxn modelId="{C880442A-0FEF-4C67-842B-E684D150EC02}" srcId="{72525969-08A8-4BD5-B84E-74C15B4CA2E3}" destId="{37568C7F-FAF3-455E-8F03-3CD505D3CCAA}" srcOrd="3" destOrd="0" parTransId="{B7F95B8D-389C-489E-9DEA-DA8A7B973C28}" sibTransId="{7EA11A8E-1982-4DB9-B82A-7848CB085801}"/>
    <dgm:cxn modelId="{0B72003C-FB98-4E73-8B13-5F93843866D7}" type="presOf" srcId="{F1662039-DD37-4A60-BC7F-4D4822D95DB2}" destId="{43FA8CDD-E35C-418B-9B1F-495350C64466}" srcOrd="0" destOrd="0" presId="urn:microsoft.com/office/officeart/2005/8/layout/process1"/>
    <dgm:cxn modelId="{3678333D-94FF-4059-A87D-FF94FB59F351}" type="presOf" srcId="{C8FABCCE-EEBF-4BB1-B775-6DC1FFF9D8FD}" destId="{AF7937ED-FDF4-412E-9775-E9C49E5BB506}" srcOrd="0" destOrd="0" presId="urn:microsoft.com/office/officeart/2005/8/layout/process1"/>
    <dgm:cxn modelId="{E5019E41-4310-4ABA-8387-7F4CF9712D45}" type="presOf" srcId="{A906E3A3-342D-41BB-A32C-AFA7532DE330}" destId="{7B6A245D-BD81-48ED-8F4A-D734F9A2CF03}" srcOrd="0" destOrd="0" presId="urn:microsoft.com/office/officeart/2005/8/layout/process1"/>
    <dgm:cxn modelId="{A1D6DC6A-E7FD-41AA-ADA0-BA5790351059}" type="presOf" srcId="{4F836967-13F6-4779-B36F-7B3C9C3E88DE}" destId="{B157FE96-CDD5-4A8B-BD2D-899A74F902F6}" srcOrd="0" destOrd="0" presId="urn:microsoft.com/office/officeart/2005/8/layout/process1"/>
    <dgm:cxn modelId="{11BD474F-798A-432A-88B0-24816D9808FB}" type="presOf" srcId="{4F836967-13F6-4779-B36F-7B3C9C3E88DE}" destId="{3B226982-72FB-4FA3-9C02-6987DA6BA6AA}" srcOrd="1" destOrd="0" presId="urn:microsoft.com/office/officeart/2005/8/layout/process1"/>
    <dgm:cxn modelId="{BF61D378-D23D-46B7-9A5F-DBD3C4F499D2}" srcId="{72525969-08A8-4BD5-B84E-74C15B4CA2E3}" destId="{F1662039-DD37-4A60-BC7F-4D4822D95DB2}" srcOrd="1" destOrd="0" parTransId="{7663696B-C48F-4065-BB0E-1AF99E104DCA}" sibTransId="{4F836967-13F6-4779-B36F-7B3C9C3E88DE}"/>
    <dgm:cxn modelId="{942C8786-B66D-4732-8A7C-E3734C2C619C}" type="presOf" srcId="{A906E3A3-342D-41BB-A32C-AFA7532DE330}" destId="{98EF6828-285D-4174-B03D-31386C849014}" srcOrd="1" destOrd="0" presId="urn:microsoft.com/office/officeart/2005/8/layout/process1"/>
    <dgm:cxn modelId="{4F3960A0-02F7-41D8-B113-0F37D0CFBF9A}" srcId="{72525969-08A8-4BD5-B84E-74C15B4CA2E3}" destId="{8E44D03B-01A4-4E23-B2EC-A548229C26CF}" srcOrd="0" destOrd="0" parTransId="{BCB16423-6E69-4A20-9AD3-15096AE1A5A0}" sibTransId="{24F366BE-AFD2-4D44-BE71-092E7C2AB8AA}"/>
    <dgm:cxn modelId="{A09E5CB1-C155-43AF-8A6F-944E4D387B26}" type="presOf" srcId="{24F366BE-AFD2-4D44-BE71-092E7C2AB8AA}" destId="{9C5861E2-E264-4325-B8DE-03A97F72630B}" srcOrd="0" destOrd="0" presId="urn:microsoft.com/office/officeart/2005/8/layout/process1"/>
    <dgm:cxn modelId="{646929C8-C844-482A-A596-23EC1B60CA26}" type="presOf" srcId="{24F366BE-AFD2-4D44-BE71-092E7C2AB8AA}" destId="{85C755A1-4405-4F84-A194-632CFC2BACCD}" srcOrd="1" destOrd="0" presId="urn:microsoft.com/office/officeart/2005/8/layout/process1"/>
    <dgm:cxn modelId="{502E03CA-70EB-4734-86F4-2367FC6A8FAE}" type="presOf" srcId="{8E44D03B-01A4-4E23-B2EC-A548229C26CF}" destId="{88A2F413-0E13-40CF-A147-F87EC6911418}" srcOrd="0" destOrd="0" presId="urn:microsoft.com/office/officeart/2005/8/layout/process1"/>
    <dgm:cxn modelId="{4175CBDA-847D-4A8A-9B86-F2002B0B8680}" type="presOf" srcId="{72525969-08A8-4BD5-B84E-74C15B4CA2E3}" destId="{981059E3-297B-45A9-AB1D-27A82ACFD46C}" srcOrd="0" destOrd="0" presId="urn:microsoft.com/office/officeart/2005/8/layout/process1"/>
    <dgm:cxn modelId="{185809DB-BCDE-4C3F-8F1C-C20605A88E80}" srcId="{72525969-08A8-4BD5-B84E-74C15B4CA2E3}" destId="{C8FABCCE-EEBF-4BB1-B775-6DC1FFF9D8FD}" srcOrd="2" destOrd="0" parTransId="{D835DEBC-C497-41F9-B4F3-1D3301379D53}" sibTransId="{A906E3A3-342D-41BB-A32C-AFA7532DE330}"/>
    <dgm:cxn modelId="{41D97309-8E47-42CC-A943-366056FFB65F}" type="presParOf" srcId="{981059E3-297B-45A9-AB1D-27A82ACFD46C}" destId="{88A2F413-0E13-40CF-A147-F87EC6911418}" srcOrd="0" destOrd="0" presId="urn:microsoft.com/office/officeart/2005/8/layout/process1"/>
    <dgm:cxn modelId="{80106F30-2FC6-4039-B432-61C83615D340}" type="presParOf" srcId="{981059E3-297B-45A9-AB1D-27A82ACFD46C}" destId="{9C5861E2-E264-4325-B8DE-03A97F72630B}" srcOrd="1" destOrd="0" presId="urn:microsoft.com/office/officeart/2005/8/layout/process1"/>
    <dgm:cxn modelId="{B6B6DD9D-28C5-48EA-9990-AE5574B4288E}" type="presParOf" srcId="{9C5861E2-E264-4325-B8DE-03A97F72630B}" destId="{85C755A1-4405-4F84-A194-632CFC2BACCD}" srcOrd="0" destOrd="0" presId="urn:microsoft.com/office/officeart/2005/8/layout/process1"/>
    <dgm:cxn modelId="{4C8ADEE8-2AC4-4183-BE25-681BB061134A}" type="presParOf" srcId="{981059E3-297B-45A9-AB1D-27A82ACFD46C}" destId="{43FA8CDD-E35C-418B-9B1F-495350C64466}" srcOrd="2" destOrd="0" presId="urn:microsoft.com/office/officeart/2005/8/layout/process1"/>
    <dgm:cxn modelId="{86CF0D90-D4EB-485F-B129-047E3E4421E2}" type="presParOf" srcId="{981059E3-297B-45A9-AB1D-27A82ACFD46C}" destId="{B157FE96-CDD5-4A8B-BD2D-899A74F902F6}" srcOrd="3" destOrd="0" presId="urn:microsoft.com/office/officeart/2005/8/layout/process1"/>
    <dgm:cxn modelId="{6A93EA80-25B8-458E-8F57-7DD559A05312}" type="presParOf" srcId="{B157FE96-CDD5-4A8B-BD2D-899A74F902F6}" destId="{3B226982-72FB-4FA3-9C02-6987DA6BA6AA}" srcOrd="0" destOrd="0" presId="urn:microsoft.com/office/officeart/2005/8/layout/process1"/>
    <dgm:cxn modelId="{F7FEF44A-AEDB-4903-AB33-3A78F0EFDB4F}" type="presParOf" srcId="{981059E3-297B-45A9-AB1D-27A82ACFD46C}" destId="{AF7937ED-FDF4-412E-9775-E9C49E5BB506}" srcOrd="4" destOrd="0" presId="urn:microsoft.com/office/officeart/2005/8/layout/process1"/>
    <dgm:cxn modelId="{F643A76B-5117-424A-BFE5-01B998F58635}" type="presParOf" srcId="{981059E3-297B-45A9-AB1D-27A82ACFD46C}" destId="{7B6A245D-BD81-48ED-8F4A-D734F9A2CF03}" srcOrd="5" destOrd="0" presId="urn:microsoft.com/office/officeart/2005/8/layout/process1"/>
    <dgm:cxn modelId="{2606F944-3500-4974-A855-C399F63CB29C}" type="presParOf" srcId="{7B6A245D-BD81-48ED-8F4A-D734F9A2CF03}" destId="{98EF6828-285D-4174-B03D-31386C849014}" srcOrd="0" destOrd="0" presId="urn:microsoft.com/office/officeart/2005/8/layout/process1"/>
    <dgm:cxn modelId="{835A206F-CE18-4F8A-9BA9-D1D121255575}" type="presParOf" srcId="{981059E3-297B-45A9-AB1D-27A82ACFD46C}" destId="{BC9BAB62-854C-48EF-A859-CE684AA2998A}" srcOrd="6" destOrd="0" presId="urn:microsoft.com/office/officeart/2005/8/layout/process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8BEA5A6-23EC-438A-BA8C-DA424EF5522F}" type="doc">
      <dgm:prSet loTypeId="urn:microsoft.com/office/officeart/2005/8/layout/process1" loCatId="process" qsTypeId="urn:microsoft.com/office/officeart/2005/8/quickstyle/simple1" qsCatId="simple" csTypeId="urn:microsoft.com/office/officeart/2005/8/colors/accent1_2" csCatId="accent1" phldr="1"/>
      <dgm:spPr/>
    </dgm:pt>
    <dgm:pt modelId="{C903C002-8EEF-46B4-86D5-21B013DCB0BF}">
      <dgm:prSet phldrT="[Text]" custT="1"/>
      <dgm:spPr/>
      <dgm:t>
        <a:bodyPr/>
        <a:lstStyle/>
        <a:p>
          <a:r>
            <a:rPr lang="en-US" sz="1800" dirty="0">
              <a:latin typeface="Times New Roman" panose="02020603050405020304" pitchFamily="18" charset="0"/>
              <a:cs typeface="Times New Roman" panose="02020603050405020304" pitchFamily="18" charset="0"/>
            </a:rPr>
            <a:t>Exporting the data to CSV</a:t>
          </a:r>
        </a:p>
      </dgm:t>
    </dgm:pt>
    <dgm:pt modelId="{142D34AC-F4F0-494C-9FBC-5287E1239953}" type="parTrans" cxnId="{56A60DC0-42C9-4C0B-9BDD-7AF1A0B346AD}">
      <dgm:prSet/>
      <dgm:spPr/>
      <dgm:t>
        <a:bodyPr/>
        <a:lstStyle/>
        <a:p>
          <a:endParaRPr lang="en-US"/>
        </a:p>
      </dgm:t>
    </dgm:pt>
    <dgm:pt modelId="{10E3B79F-516E-43F7-B30C-324D52609DEA}" type="sibTrans" cxnId="{56A60DC0-42C9-4C0B-9BDD-7AF1A0B346AD}">
      <dgm:prSet/>
      <dgm:spPr/>
      <dgm:t>
        <a:bodyPr/>
        <a:lstStyle/>
        <a:p>
          <a:endParaRPr lang="en-US"/>
        </a:p>
      </dgm:t>
    </dgm:pt>
    <dgm:pt modelId="{78ADE3B3-9A9A-4A84-8D7D-01A13CCEE0E0}">
      <dgm:prSet phldrT="[Text]" custT="1"/>
      <dgm:spPr/>
      <dgm:t>
        <a:bodyPr/>
        <a:lstStyle/>
        <a:p>
          <a:r>
            <a:rPr lang="en-US" sz="1800" dirty="0">
              <a:latin typeface="Times New Roman" panose="02020603050405020304" pitchFamily="18" charset="0"/>
              <a:cs typeface="Times New Roman" panose="02020603050405020304" pitchFamily="18" charset="0"/>
            </a:rPr>
            <a:t>Replacing missing values of payload Mass column with calculated .mean() for this column</a:t>
          </a:r>
        </a:p>
      </dgm:t>
    </dgm:pt>
    <dgm:pt modelId="{F55E0215-8CC6-4980-ACC4-E824BE58656D}" type="parTrans" cxnId="{0A4F4BFF-2C3D-4248-BC7A-CB170C710007}">
      <dgm:prSet/>
      <dgm:spPr/>
      <dgm:t>
        <a:bodyPr/>
        <a:lstStyle/>
        <a:p>
          <a:endParaRPr lang="en-US"/>
        </a:p>
      </dgm:t>
    </dgm:pt>
    <dgm:pt modelId="{EF64450C-7AA5-4127-A32C-6AAE1D88DFB4}" type="sibTrans" cxnId="{0A4F4BFF-2C3D-4248-BC7A-CB170C710007}">
      <dgm:prSet/>
      <dgm:spPr/>
      <dgm:t>
        <a:bodyPr/>
        <a:lstStyle/>
        <a:p>
          <a:endParaRPr lang="en-US" dirty="0"/>
        </a:p>
      </dgm:t>
    </dgm:pt>
    <dgm:pt modelId="{49430E51-F566-4440-82EA-742841F4D855}">
      <dgm:prSet phldrT="[Text]" custT="1"/>
      <dgm:spPr/>
      <dgm:t>
        <a:bodyPr/>
        <a:lstStyle/>
        <a:p>
          <a:r>
            <a:rPr lang="en-US" sz="1800" dirty="0">
              <a:latin typeface="Times New Roman" panose="02020603050405020304" pitchFamily="18" charset="0"/>
              <a:cs typeface="Times New Roman" panose="02020603050405020304" pitchFamily="18" charset="0"/>
            </a:rPr>
            <a:t>Creating a </a:t>
          </a:r>
          <a:r>
            <a:rPr lang="en-US" sz="1800" dirty="0" err="1">
              <a:latin typeface="Times New Roman" panose="02020603050405020304" pitchFamily="18" charset="0"/>
              <a:cs typeface="Times New Roman" panose="02020603050405020304" pitchFamily="18" charset="0"/>
            </a:rPr>
            <a:t>dataframe</a:t>
          </a:r>
          <a:r>
            <a:rPr lang="en-US" sz="1800" dirty="0">
              <a:latin typeface="Times New Roman" panose="02020603050405020304" pitchFamily="18" charset="0"/>
              <a:cs typeface="Times New Roman" panose="02020603050405020304" pitchFamily="18" charset="0"/>
            </a:rPr>
            <a:t> from the dictionary</a:t>
          </a:r>
        </a:p>
      </dgm:t>
    </dgm:pt>
    <dgm:pt modelId="{3A822CAA-0196-4661-AA7B-C39156EB0299}" type="parTrans" cxnId="{C78438E0-1C95-4E33-9866-CFC055CB5068}">
      <dgm:prSet/>
      <dgm:spPr/>
      <dgm:t>
        <a:bodyPr/>
        <a:lstStyle/>
        <a:p>
          <a:endParaRPr lang="en-US"/>
        </a:p>
      </dgm:t>
    </dgm:pt>
    <dgm:pt modelId="{ED3FBEAD-BB63-4931-845C-6E1D106621BB}" type="sibTrans" cxnId="{C78438E0-1C95-4E33-9866-CFC055CB5068}">
      <dgm:prSet/>
      <dgm:spPr/>
      <dgm:t>
        <a:bodyPr/>
        <a:lstStyle/>
        <a:p>
          <a:endParaRPr lang="en-US"/>
        </a:p>
      </dgm:t>
    </dgm:pt>
    <dgm:pt modelId="{027A6BF2-7E59-4D70-ABE5-8F29C1ED2DC7}">
      <dgm:prSet phldrT="[Text]" custT="1"/>
      <dgm:spPr/>
      <dgm:t>
        <a:bodyPr/>
        <a:lstStyle/>
        <a:p>
          <a:r>
            <a:rPr lang="en-US" sz="1800" dirty="0">
              <a:latin typeface="Times New Roman" panose="02020603050405020304" pitchFamily="18" charset="0"/>
              <a:cs typeface="Times New Roman" panose="02020603050405020304" pitchFamily="18" charset="0"/>
            </a:rPr>
            <a:t>Filtering the </a:t>
          </a:r>
          <a:r>
            <a:rPr lang="en-US" sz="1800" dirty="0" err="1">
              <a:latin typeface="Times New Roman" panose="02020603050405020304" pitchFamily="18" charset="0"/>
              <a:cs typeface="Times New Roman" panose="02020603050405020304" pitchFamily="18" charset="0"/>
            </a:rPr>
            <a:t>dataframe</a:t>
          </a:r>
          <a:r>
            <a:rPr lang="en-US" sz="1800" dirty="0">
              <a:latin typeface="Times New Roman" panose="02020603050405020304" pitchFamily="18" charset="0"/>
              <a:cs typeface="Times New Roman" panose="02020603050405020304" pitchFamily="18" charset="0"/>
            </a:rPr>
            <a:t> to only include Falcon 9 launches</a:t>
          </a:r>
        </a:p>
      </dgm:t>
    </dgm:pt>
    <dgm:pt modelId="{E10146BB-4A33-4872-BF46-3F5B4DF614F1}" type="parTrans" cxnId="{54DD6A62-18E6-4F97-8920-280A657113DA}">
      <dgm:prSet/>
      <dgm:spPr/>
      <dgm:t>
        <a:bodyPr/>
        <a:lstStyle/>
        <a:p>
          <a:endParaRPr lang="en-US"/>
        </a:p>
      </dgm:t>
    </dgm:pt>
    <dgm:pt modelId="{C1B1BDA5-2A7D-479A-B838-A17573AB9C11}" type="sibTrans" cxnId="{54DD6A62-18E6-4F97-8920-280A657113DA}">
      <dgm:prSet/>
      <dgm:spPr/>
      <dgm:t>
        <a:bodyPr/>
        <a:lstStyle/>
        <a:p>
          <a:endParaRPr lang="en-US"/>
        </a:p>
      </dgm:t>
    </dgm:pt>
    <dgm:pt modelId="{2E78FF36-7C9B-43EE-BE49-210E9A4E3E6A}" type="pres">
      <dgm:prSet presAssocID="{F8BEA5A6-23EC-438A-BA8C-DA424EF5522F}" presName="Name0" presStyleCnt="0">
        <dgm:presLayoutVars>
          <dgm:dir/>
          <dgm:resizeHandles val="exact"/>
        </dgm:presLayoutVars>
      </dgm:prSet>
      <dgm:spPr/>
    </dgm:pt>
    <dgm:pt modelId="{5A2DD02A-2E05-4EA7-B78A-184DDB7DE122}" type="pres">
      <dgm:prSet presAssocID="{C903C002-8EEF-46B4-86D5-21B013DCB0BF}" presName="node" presStyleLbl="node1" presStyleIdx="0" presStyleCnt="4" custScaleY="185051" custLinFactNeighborX="4025" custLinFactNeighborY="-964">
        <dgm:presLayoutVars>
          <dgm:bulletEnabled val="1"/>
        </dgm:presLayoutVars>
      </dgm:prSet>
      <dgm:spPr/>
    </dgm:pt>
    <dgm:pt modelId="{E2A273B5-0E53-49FD-B6F4-1EE6F78FBDE2}" type="pres">
      <dgm:prSet presAssocID="{10E3B79F-516E-43F7-B30C-324D52609DEA}" presName="sibTrans" presStyleLbl="sibTrans2D1" presStyleIdx="0" presStyleCnt="3" custFlipHor="1" custScaleX="100587"/>
      <dgm:spPr/>
    </dgm:pt>
    <dgm:pt modelId="{CD95376E-2D2B-4456-A851-6B32389B4A16}" type="pres">
      <dgm:prSet presAssocID="{10E3B79F-516E-43F7-B30C-324D52609DEA}" presName="connectorText" presStyleLbl="sibTrans2D1" presStyleIdx="0" presStyleCnt="3"/>
      <dgm:spPr/>
    </dgm:pt>
    <dgm:pt modelId="{B8CD4993-FB0D-4C38-8C9A-36E09363836A}" type="pres">
      <dgm:prSet presAssocID="{78ADE3B3-9A9A-4A84-8D7D-01A13CCEE0E0}" presName="node" presStyleLbl="node1" presStyleIdx="1" presStyleCnt="4" custScaleY="186979">
        <dgm:presLayoutVars>
          <dgm:bulletEnabled val="1"/>
        </dgm:presLayoutVars>
      </dgm:prSet>
      <dgm:spPr/>
    </dgm:pt>
    <dgm:pt modelId="{3132DDBD-9C12-42A7-918D-A4BFAB8EFC61}" type="pres">
      <dgm:prSet presAssocID="{EF64450C-7AA5-4127-A32C-6AAE1D88DFB4}" presName="sibTrans" presStyleLbl="sibTrans2D1" presStyleIdx="1" presStyleCnt="3" custFlipHor="1" custScaleX="118007"/>
      <dgm:spPr/>
    </dgm:pt>
    <dgm:pt modelId="{FA79AB62-7498-47ED-A0D9-8B70DC94E2A9}" type="pres">
      <dgm:prSet presAssocID="{EF64450C-7AA5-4127-A32C-6AAE1D88DFB4}" presName="connectorText" presStyleLbl="sibTrans2D1" presStyleIdx="1" presStyleCnt="3"/>
      <dgm:spPr/>
    </dgm:pt>
    <dgm:pt modelId="{5D209221-A66B-47DF-867E-D7781A3BC0D5}" type="pres">
      <dgm:prSet presAssocID="{027A6BF2-7E59-4D70-ABE5-8F29C1ED2DC7}" presName="node" presStyleLbl="node1" presStyleIdx="2" presStyleCnt="4" custScaleY="186979">
        <dgm:presLayoutVars>
          <dgm:bulletEnabled val="1"/>
        </dgm:presLayoutVars>
      </dgm:prSet>
      <dgm:spPr/>
    </dgm:pt>
    <dgm:pt modelId="{82D9A4E8-0D4F-465C-B67E-36DD8F61A39C}" type="pres">
      <dgm:prSet presAssocID="{C1B1BDA5-2A7D-479A-B838-A17573AB9C11}" presName="sibTrans" presStyleLbl="sibTrans2D1" presStyleIdx="2" presStyleCnt="3" custFlipHor="1" custScaleX="118574"/>
      <dgm:spPr/>
    </dgm:pt>
    <dgm:pt modelId="{A23DAD6E-5427-4D1F-ACBC-81FB20D1BB04}" type="pres">
      <dgm:prSet presAssocID="{C1B1BDA5-2A7D-479A-B838-A17573AB9C11}" presName="connectorText" presStyleLbl="sibTrans2D1" presStyleIdx="2" presStyleCnt="3"/>
      <dgm:spPr/>
    </dgm:pt>
    <dgm:pt modelId="{350FF9E3-DA6F-43C2-87B7-29B1414D34B3}" type="pres">
      <dgm:prSet presAssocID="{49430E51-F566-4440-82EA-742841F4D855}" presName="node" presStyleLbl="node1" presStyleIdx="3" presStyleCnt="4" custScaleY="186979">
        <dgm:presLayoutVars>
          <dgm:bulletEnabled val="1"/>
        </dgm:presLayoutVars>
      </dgm:prSet>
      <dgm:spPr/>
    </dgm:pt>
  </dgm:ptLst>
  <dgm:cxnLst>
    <dgm:cxn modelId="{5CB3CF15-02F1-40F0-B1AF-68AD03E521D5}" type="presOf" srcId="{78ADE3B3-9A9A-4A84-8D7D-01A13CCEE0E0}" destId="{B8CD4993-FB0D-4C38-8C9A-36E09363836A}" srcOrd="0" destOrd="0" presId="urn:microsoft.com/office/officeart/2005/8/layout/process1"/>
    <dgm:cxn modelId="{7DFDA424-3036-46C4-8471-BD0F1125E8B0}" type="presOf" srcId="{C903C002-8EEF-46B4-86D5-21B013DCB0BF}" destId="{5A2DD02A-2E05-4EA7-B78A-184DDB7DE122}" srcOrd="0" destOrd="0" presId="urn:microsoft.com/office/officeart/2005/8/layout/process1"/>
    <dgm:cxn modelId="{E457FF32-8A36-4076-A2E8-A4EE08635F27}" type="presOf" srcId="{49430E51-F566-4440-82EA-742841F4D855}" destId="{350FF9E3-DA6F-43C2-87B7-29B1414D34B3}" srcOrd="0" destOrd="0" presId="urn:microsoft.com/office/officeart/2005/8/layout/process1"/>
    <dgm:cxn modelId="{742DDC5E-F303-4C03-83F4-9D5343535E2E}" type="presOf" srcId="{C1B1BDA5-2A7D-479A-B838-A17573AB9C11}" destId="{A23DAD6E-5427-4D1F-ACBC-81FB20D1BB04}" srcOrd="1" destOrd="0" presId="urn:microsoft.com/office/officeart/2005/8/layout/process1"/>
    <dgm:cxn modelId="{54DD6A62-18E6-4F97-8920-280A657113DA}" srcId="{F8BEA5A6-23EC-438A-BA8C-DA424EF5522F}" destId="{027A6BF2-7E59-4D70-ABE5-8F29C1ED2DC7}" srcOrd="2" destOrd="0" parTransId="{E10146BB-4A33-4872-BF46-3F5B4DF614F1}" sibTransId="{C1B1BDA5-2A7D-479A-B838-A17573AB9C11}"/>
    <dgm:cxn modelId="{800BF242-2DC6-4919-8251-688C766F896B}" type="presOf" srcId="{10E3B79F-516E-43F7-B30C-324D52609DEA}" destId="{E2A273B5-0E53-49FD-B6F4-1EE6F78FBDE2}" srcOrd="0" destOrd="0" presId="urn:microsoft.com/office/officeart/2005/8/layout/process1"/>
    <dgm:cxn modelId="{6C8B527C-2DF9-43A6-9300-14356CDD5732}" type="presOf" srcId="{EF64450C-7AA5-4127-A32C-6AAE1D88DFB4}" destId="{FA79AB62-7498-47ED-A0D9-8B70DC94E2A9}" srcOrd="1" destOrd="0" presId="urn:microsoft.com/office/officeart/2005/8/layout/process1"/>
    <dgm:cxn modelId="{0F032C7E-8A4F-4B1F-97CF-168C8B139B1B}" type="presOf" srcId="{C1B1BDA5-2A7D-479A-B838-A17573AB9C11}" destId="{82D9A4E8-0D4F-465C-B67E-36DD8F61A39C}" srcOrd="0" destOrd="0" presId="urn:microsoft.com/office/officeart/2005/8/layout/process1"/>
    <dgm:cxn modelId="{0AAFCC9E-87FE-4698-9835-CC21AB0213F6}" type="presOf" srcId="{F8BEA5A6-23EC-438A-BA8C-DA424EF5522F}" destId="{2E78FF36-7C9B-43EE-BE49-210E9A4E3E6A}" srcOrd="0" destOrd="0" presId="urn:microsoft.com/office/officeart/2005/8/layout/process1"/>
    <dgm:cxn modelId="{56A60DC0-42C9-4C0B-9BDD-7AF1A0B346AD}" srcId="{F8BEA5A6-23EC-438A-BA8C-DA424EF5522F}" destId="{C903C002-8EEF-46B4-86D5-21B013DCB0BF}" srcOrd="0" destOrd="0" parTransId="{142D34AC-F4F0-494C-9FBC-5287E1239953}" sibTransId="{10E3B79F-516E-43F7-B30C-324D52609DEA}"/>
    <dgm:cxn modelId="{7F6ABCCE-EE6C-4C68-90C8-2F2F35941057}" type="presOf" srcId="{EF64450C-7AA5-4127-A32C-6AAE1D88DFB4}" destId="{3132DDBD-9C12-42A7-918D-A4BFAB8EFC61}" srcOrd="0" destOrd="0" presId="urn:microsoft.com/office/officeart/2005/8/layout/process1"/>
    <dgm:cxn modelId="{C78438E0-1C95-4E33-9866-CFC055CB5068}" srcId="{F8BEA5A6-23EC-438A-BA8C-DA424EF5522F}" destId="{49430E51-F566-4440-82EA-742841F4D855}" srcOrd="3" destOrd="0" parTransId="{3A822CAA-0196-4661-AA7B-C39156EB0299}" sibTransId="{ED3FBEAD-BB63-4931-845C-6E1D106621BB}"/>
    <dgm:cxn modelId="{E9412BE6-CC4C-42AD-84B6-D1F69C808CF9}" type="presOf" srcId="{027A6BF2-7E59-4D70-ABE5-8F29C1ED2DC7}" destId="{5D209221-A66B-47DF-867E-D7781A3BC0D5}" srcOrd="0" destOrd="0" presId="urn:microsoft.com/office/officeart/2005/8/layout/process1"/>
    <dgm:cxn modelId="{08D597F6-909E-4392-9803-DFF35171115A}" type="presOf" srcId="{10E3B79F-516E-43F7-B30C-324D52609DEA}" destId="{CD95376E-2D2B-4456-A851-6B32389B4A16}" srcOrd="1" destOrd="0" presId="urn:microsoft.com/office/officeart/2005/8/layout/process1"/>
    <dgm:cxn modelId="{0A4F4BFF-2C3D-4248-BC7A-CB170C710007}" srcId="{F8BEA5A6-23EC-438A-BA8C-DA424EF5522F}" destId="{78ADE3B3-9A9A-4A84-8D7D-01A13CCEE0E0}" srcOrd="1" destOrd="0" parTransId="{F55E0215-8CC6-4980-ACC4-E824BE58656D}" sibTransId="{EF64450C-7AA5-4127-A32C-6AAE1D88DFB4}"/>
    <dgm:cxn modelId="{FF0B82D4-2D7D-4B4C-9F5F-B27E5470F454}" type="presParOf" srcId="{2E78FF36-7C9B-43EE-BE49-210E9A4E3E6A}" destId="{5A2DD02A-2E05-4EA7-B78A-184DDB7DE122}" srcOrd="0" destOrd="0" presId="urn:microsoft.com/office/officeart/2005/8/layout/process1"/>
    <dgm:cxn modelId="{648EC185-746A-458D-BE67-1080429C418C}" type="presParOf" srcId="{2E78FF36-7C9B-43EE-BE49-210E9A4E3E6A}" destId="{E2A273B5-0E53-49FD-B6F4-1EE6F78FBDE2}" srcOrd="1" destOrd="0" presId="urn:microsoft.com/office/officeart/2005/8/layout/process1"/>
    <dgm:cxn modelId="{AC3428EE-A6E4-4985-96E8-D7853C10E816}" type="presParOf" srcId="{E2A273B5-0E53-49FD-B6F4-1EE6F78FBDE2}" destId="{CD95376E-2D2B-4456-A851-6B32389B4A16}" srcOrd="0" destOrd="0" presId="urn:microsoft.com/office/officeart/2005/8/layout/process1"/>
    <dgm:cxn modelId="{AFCF6F25-8930-4010-AC2E-C9902F86A18D}" type="presParOf" srcId="{2E78FF36-7C9B-43EE-BE49-210E9A4E3E6A}" destId="{B8CD4993-FB0D-4C38-8C9A-36E09363836A}" srcOrd="2" destOrd="0" presId="urn:microsoft.com/office/officeart/2005/8/layout/process1"/>
    <dgm:cxn modelId="{B242F60A-438B-4D1E-A0F2-8997A53A105D}" type="presParOf" srcId="{2E78FF36-7C9B-43EE-BE49-210E9A4E3E6A}" destId="{3132DDBD-9C12-42A7-918D-A4BFAB8EFC61}" srcOrd="3" destOrd="0" presId="urn:microsoft.com/office/officeart/2005/8/layout/process1"/>
    <dgm:cxn modelId="{E8078047-E42F-4606-A532-27E9DD90A8CD}" type="presParOf" srcId="{3132DDBD-9C12-42A7-918D-A4BFAB8EFC61}" destId="{FA79AB62-7498-47ED-A0D9-8B70DC94E2A9}" srcOrd="0" destOrd="0" presId="urn:microsoft.com/office/officeart/2005/8/layout/process1"/>
    <dgm:cxn modelId="{BD0E9280-DF76-45A1-A4AE-0771EDE5A07B}" type="presParOf" srcId="{2E78FF36-7C9B-43EE-BE49-210E9A4E3E6A}" destId="{5D209221-A66B-47DF-867E-D7781A3BC0D5}" srcOrd="4" destOrd="0" presId="urn:microsoft.com/office/officeart/2005/8/layout/process1"/>
    <dgm:cxn modelId="{58ED0293-42B7-4EA5-A1BA-A9B67F74B53E}" type="presParOf" srcId="{2E78FF36-7C9B-43EE-BE49-210E9A4E3E6A}" destId="{82D9A4E8-0D4F-465C-B67E-36DD8F61A39C}" srcOrd="5" destOrd="0" presId="urn:microsoft.com/office/officeart/2005/8/layout/process1"/>
    <dgm:cxn modelId="{655ECA3E-A01F-4AED-AD9A-90C4DD214B29}" type="presParOf" srcId="{82D9A4E8-0D4F-465C-B67E-36DD8F61A39C}" destId="{A23DAD6E-5427-4D1F-ACBC-81FB20D1BB04}" srcOrd="0" destOrd="0" presId="urn:microsoft.com/office/officeart/2005/8/layout/process1"/>
    <dgm:cxn modelId="{C97A9AC2-2375-4900-B6CC-DC4EECF7C3A2}" type="presParOf" srcId="{2E78FF36-7C9B-43EE-BE49-210E9A4E3E6A}" destId="{350FF9E3-DA6F-43C2-87B7-29B1414D34B3}" srcOrd="6" destOrd="0" presId="urn:microsoft.com/office/officeart/2005/8/layout/process1"/>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A14E058-EFA2-4C3B-A69A-24AFAD43D44C}" type="doc">
      <dgm:prSet loTypeId="urn:microsoft.com/office/officeart/2005/8/layout/process1" loCatId="process" qsTypeId="urn:microsoft.com/office/officeart/2005/8/quickstyle/simple1" qsCatId="simple" csTypeId="urn:microsoft.com/office/officeart/2005/8/colors/accent1_2" csCatId="accent1" phldr="1"/>
      <dgm:spPr/>
    </dgm:pt>
    <dgm:pt modelId="{057F2DEE-4771-4C6A-ADCB-B97204450587}">
      <dgm:prSet phldrT="[Text]"/>
      <dgm:spPr/>
      <dgm:t>
        <a:bodyPr/>
        <a:lstStyle/>
        <a:p>
          <a:r>
            <a:rPr lang="en-US" dirty="0">
              <a:latin typeface="Times New Roman" panose="02020603050405020304" pitchFamily="18" charset="0"/>
              <a:cs typeface="Times New Roman" panose="02020603050405020304" pitchFamily="18" charset="0"/>
            </a:rPr>
            <a:t>Requesting Falcon 9 launch data from Wikipedia</a:t>
          </a:r>
        </a:p>
      </dgm:t>
    </dgm:pt>
    <dgm:pt modelId="{679679DE-9434-4B5E-994A-2EA60332543D}" type="parTrans" cxnId="{ECFAAF63-C453-41CF-B966-D9BBDD9575F5}">
      <dgm:prSet/>
      <dgm:spPr/>
      <dgm:t>
        <a:bodyPr/>
        <a:lstStyle/>
        <a:p>
          <a:endParaRPr lang="en-US"/>
        </a:p>
      </dgm:t>
    </dgm:pt>
    <dgm:pt modelId="{BC38EEE2-9851-4AA1-A8FE-FD294BE57CFF}" type="sibTrans" cxnId="{ECFAAF63-C453-41CF-B966-D9BBDD9575F5}">
      <dgm:prSet/>
      <dgm:spPr/>
      <dgm:t>
        <a:bodyPr/>
        <a:lstStyle/>
        <a:p>
          <a:endParaRPr lang="en-US"/>
        </a:p>
      </dgm:t>
    </dgm:pt>
    <dgm:pt modelId="{FDBC33EC-7AE9-4BC8-8FE2-44CD09FA5886}">
      <dgm:prSet phldrT="[Text]"/>
      <dgm:spPr/>
      <dgm:t>
        <a:bodyPr/>
        <a:lstStyle/>
        <a:p>
          <a:r>
            <a:rPr lang="en-US" dirty="0">
              <a:latin typeface="Times New Roman" panose="02020603050405020304" pitchFamily="18" charset="0"/>
              <a:cs typeface="Times New Roman" panose="02020603050405020304" pitchFamily="18" charset="0"/>
            </a:rPr>
            <a:t>Creating a </a:t>
          </a:r>
          <a:r>
            <a:rPr lang="en-US" dirty="0" err="1">
              <a:latin typeface="Times New Roman" panose="02020603050405020304" pitchFamily="18" charset="0"/>
              <a:cs typeface="Times New Roman" panose="02020603050405020304" pitchFamily="18" charset="0"/>
            </a:rPr>
            <a:t>BeautifulSoup</a:t>
          </a:r>
          <a:r>
            <a:rPr lang="en-US" dirty="0">
              <a:latin typeface="Times New Roman" panose="02020603050405020304" pitchFamily="18" charset="0"/>
              <a:cs typeface="Times New Roman" panose="02020603050405020304" pitchFamily="18" charset="0"/>
            </a:rPr>
            <a:t> Object from the HTML response</a:t>
          </a:r>
        </a:p>
      </dgm:t>
    </dgm:pt>
    <dgm:pt modelId="{EA46CDF6-E1A1-44A4-BA27-010CCBA2A168}" type="parTrans" cxnId="{FDC68A56-C932-4582-9046-C51F4523D8C5}">
      <dgm:prSet/>
      <dgm:spPr/>
      <dgm:t>
        <a:bodyPr/>
        <a:lstStyle/>
        <a:p>
          <a:endParaRPr lang="en-US"/>
        </a:p>
      </dgm:t>
    </dgm:pt>
    <dgm:pt modelId="{FDF05161-D27E-4381-829A-DBF4D149D375}" type="sibTrans" cxnId="{FDC68A56-C932-4582-9046-C51F4523D8C5}">
      <dgm:prSet/>
      <dgm:spPr/>
      <dgm:t>
        <a:bodyPr/>
        <a:lstStyle/>
        <a:p>
          <a:endParaRPr lang="en-US"/>
        </a:p>
      </dgm:t>
    </dgm:pt>
    <dgm:pt modelId="{823677EC-79DB-4C00-890F-4A2CFE8B8E45}">
      <dgm:prSet phldrT="[Text]"/>
      <dgm:spPr/>
      <dgm:t>
        <a:bodyPr/>
        <a:lstStyle/>
        <a:p>
          <a:r>
            <a:rPr lang="en-US" dirty="0">
              <a:latin typeface="Times New Roman" panose="02020603050405020304" pitchFamily="18" charset="0"/>
              <a:cs typeface="Times New Roman" panose="02020603050405020304" pitchFamily="18" charset="0"/>
            </a:rPr>
            <a:t>Extracting all column names from the HTML table header</a:t>
          </a:r>
        </a:p>
      </dgm:t>
    </dgm:pt>
    <dgm:pt modelId="{3513BD98-06E5-4C3A-AD5B-EAE25560FC64}" type="parTrans" cxnId="{E81E6483-A61A-4C49-96A4-7F8A6EA9D563}">
      <dgm:prSet/>
      <dgm:spPr/>
      <dgm:t>
        <a:bodyPr/>
        <a:lstStyle/>
        <a:p>
          <a:endParaRPr lang="en-US"/>
        </a:p>
      </dgm:t>
    </dgm:pt>
    <dgm:pt modelId="{980D9302-6331-46A6-9BF8-FF0A84B12133}" type="sibTrans" cxnId="{E81E6483-A61A-4C49-96A4-7F8A6EA9D563}">
      <dgm:prSet/>
      <dgm:spPr/>
      <dgm:t>
        <a:bodyPr/>
        <a:lstStyle/>
        <a:p>
          <a:endParaRPr lang="en-US"/>
        </a:p>
      </dgm:t>
    </dgm:pt>
    <dgm:pt modelId="{EF909C5D-029A-46A1-B63A-1FD83872661F}">
      <dgm:prSet phldrT="[Text]"/>
      <dgm:spPr/>
      <dgm:t>
        <a:bodyPr/>
        <a:lstStyle/>
        <a:p>
          <a:r>
            <a:rPr lang="en-US" dirty="0">
              <a:latin typeface="Times New Roman" panose="02020603050405020304" pitchFamily="18" charset="0"/>
              <a:cs typeface="Times New Roman" panose="02020603050405020304" pitchFamily="18" charset="0"/>
            </a:rPr>
            <a:t>Collecting the data by parsing HTML tables</a:t>
          </a:r>
        </a:p>
      </dgm:t>
    </dgm:pt>
    <dgm:pt modelId="{40104D24-1768-49D3-9733-584B8D4C301B}" type="parTrans" cxnId="{5BBE1A08-76F1-495F-B6CF-87788B7FE3C7}">
      <dgm:prSet/>
      <dgm:spPr/>
      <dgm:t>
        <a:bodyPr/>
        <a:lstStyle/>
        <a:p>
          <a:endParaRPr lang="en-US"/>
        </a:p>
      </dgm:t>
    </dgm:pt>
    <dgm:pt modelId="{6FAFF2B2-B613-4C3E-8981-F737FFB24F7A}" type="sibTrans" cxnId="{5BBE1A08-76F1-495F-B6CF-87788B7FE3C7}">
      <dgm:prSet/>
      <dgm:spPr/>
      <dgm:t>
        <a:bodyPr/>
        <a:lstStyle/>
        <a:p>
          <a:endParaRPr lang="en-US"/>
        </a:p>
      </dgm:t>
    </dgm:pt>
    <dgm:pt modelId="{79232735-97C8-44A6-9469-4C6157E6ECFF}" type="pres">
      <dgm:prSet presAssocID="{FA14E058-EFA2-4C3B-A69A-24AFAD43D44C}" presName="Name0" presStyleCnt="0">
        <dgm:presLayoutVars>
          <dgm:dir/>
          <dgm:resizeHandles val="exact"/>
        </dgm:presLayoutVars>
      </dgm:prSet>
      <dgm:spPr/>
    </dgm:pt>
    <dgm:pt modelId="{644FD10F-2282-4F4D-9577-0F117DB5C9EB}" type="pres">
      <dgm:prSet presAssocID="{057F2DEE-4771-4C6A-ADCB-B97204450587}" presName="node" presStyleLbl="node1" presStyleIdx="0" presStyleCnt="4" custScaleY="123246">
        <dgm:presLayoutVars>
          <dgm:bulletEnabled val="1"/>
        </dgm:presLayoutVars>
      </dgm:prSet>
      <dgm:spPr/>
    </dgm:pt>
    <dgm:pt modelId="{E52D0165-43FF-4E56-9410-187E0838C366}" type="pres">
      <dgm:prSet presAssocID="{BC38EEE2-9851-4AA1-A8FE-FD294BE57CFF}" presName="sibTrans" presStyleLbl="sibTrans2D1" presStyleIdx="0" presStyleCnt="3"/>
      <dgm:spPr/>
    </dgm:pt>
    <dgm:pt modelId="{B383A8D4-D835-43D9-ACFE-EB28B284F8BC}" type="pres">
      <dgm:prSet presAssocID="{BC38EEE2-9851-4AA1-A8FE-FD294BE57CFF}" presName="connectorText" presStyleLbl="sibTrans2D1" presStyleIdx="0" presStyleCnt="3"/>
      <dgm:spPr/>
    </dgm:pt>
    <dgm:pt modelId="{CACAF050-9CE9-4E9A-8A19-7D16A53AD808}" type="pres">
      <dgm:prSet presAssocID="{FDBC33EC-7AE9-4BC8-8FE2-44CD09FA5886}" presName="node" presStyleLbl="node1" presStyleIdx="1" presStyleCnt="4">
        <dgm:presLayoutVars>
          <dgm:bulletEnabled val="1"/>
        </dgm:presLayoutVars>
      </dgm:prSet>
      <dgm:spPr/>
    </dgm:pt>
    <dgm:pt modelId="{1C5FDD07-45C1-4257-BCC3-CEB69F40124E}" type="pres">
      <dgm:prSet presAssocID="{FDF05161-D27E-4381-829A-DBF4D149D375}" presName="sibTrans" presStyleLbl="sibTrans2D1" presStyleIdx="1" presStyleCnt="3"/>
      <dgm:spPr/>
    </dgm:pt>
    <dgm:pt modelId="{7D32EC45-FC19-47EF-9667-677C8C265458}" type="pres">
      <dgm:prSet presAssocID="{FDF05161-D27E-4381-829A-DBF4D149D375}" presName="connectorText" presStyleLbl="sibTrans2D1" presStyleIdx="1" presStyleCnt="3"/>
      <dgm:spPr/>
    </dgm:pt>
    <dgm:pt modelId="{02C89A55-1506-446E-824F-5E46D08D9E1C}" type="pres">
      <dgm:prSet presAssocID="{823677EC-79DB-4C00-890F-4A2CFE8B8E45}" presName="node" presStyleLbl="node1" presStyleIdx="2" presStyleCnt="4">
        <dgm:presLayoutVars>
          <dgm:bulletEnabled val="1"/>
        </dgm:presLayoutVars>
      </dgm:prSet>
      <dgm:spPr/>
    </dgm:pt>
    <dgm:pt modelId="{F4DA8948-E4F6-4101-AF33-21B1D58E31B3}" type="pres">
      <dgm:prSet presAssocID="{980D9302-6331-46A6-9BF8-FF0A84B12133}" presName="sibTrans" presStyleLbl="sibTrans2D1" presStyleIdx="2" presStyleCnt="3"/>
      <dgm:spPr/>
    </dgm:pt>
    <dgm:pt modelId="{B79FD518-6BB5-418D-9BDD-BA59294A844D}" type="pres">
      <dgm:prSet presAssocID="{980D9302-6331-46A6-9BF8-FF0A84B12133}" presName="connectorText" presStyleLbl="sibTrans2D1" presStyleIdx="2" presStyleCnt="3"/>
      <dgm:spPr/>
    </dgm:pt>
    <dgm:pt modelId="{2E5D5AD5-F41A-40C3-AEA6-D20D6C8E0CC0}" type="pres">
      <dgm:prSet presAssocID="{EF909C5D-029A-46A1-B63A-1FD83872661F}" presName="node" presStyleLbl="node1" presStyleIdx="3" presStyleCnt="4">
        <dgm:presLayoutVars>
          <dgm:bulletEnabled val="1"/>
        </dgm:presLayoutVars>
      </dgm:prSet>
      <dgm:spPr/>
    </dgm:pt>
  </dgm:ptLst>
  <dgm:cxnLst>
    <dgm:cxn modelId="{5BBE1A08-76F1-495F-B6CF-87788B7FE3C7}" srcId="{FA14E058-EFA2-4C3B-A69A-24AFAD43D44C}" destId="{EF909C5D-029A-46A1-B63A-1FD83872661F}" srcOrd="3" destOrd="0" parTransId="{40104D24-1768-49D3-9733-584B8D4C301B}" sibTransId="{6FAFF2B2-B613-4C3E-8981-F737FFB24F7A}"/>
    <dgm:cxn modelId="{C2DFE118-EA51-4F92-A8E0-2E7DF91E8A2D}" type="presOf" srcId="{BC38EEE2-9851-4AA1-A8FE-FD294BE57CFF}" destId="{E52D0165-43FF-4E56-9410-187E0838C366}" srcOrd="0" destOrd="0" presId="urn:microsoft.com/office/officeart/2005/8/layout/process1"/>
    <dgm:cxn modelId="{17467F1C-FBFA-4B8D-A40D-965E6EAC3900}" type="presOf" srcId="{980D9302-6331-46A6-9BF8-FF0A84B12133}" destId="{B79FD518-6BB5-418D-9BDD-BA59294A844D}" srcOrd="1" destOrd="0" presId="urn:microsoft.com/office/officeart/2005/8/layout/process1"/>
    <dgm:cxn modelId="{171C5D33-0F4C-47FB-868D-348FD3C35F26}" type="presOf" srcId="{EF909C5D-029A-46A1-B63A-1FD83872661F}" destId="{2E5D5AD5-F41A-40C3-AEA6-D20D6C8E0CC0}" srcOrd="0" destOrd="0" presId="urn:microsoft.com/office/officeart/2005/8/layout/process1"/>
    <dgm:cxn modelId="{F62AED36-7239-4F71-BC06-6A69C73BF107}" type="presOf" srcId="{FA14E058-EFA2-4C3B-A69A-24AFAD43D44C}" destId="{79232735-97C8-44A6-9469-4C6157E6ECFF}" srcOrd="0" destOrd="0" presId="urn:microsoft.com/office/officeart/2005/8/layout/process1"/>
    <dgm:cxn modelId="{ECFAAF63-C453-41CF-B966-D9BBDD9575F5}" srcId="{FA14E058-EFA2-4C3B-A69A-24AFAD43D44C}" destId="{057F2DEE-4771-4C6A-ADCB-B97204450587}" srcOrd="0" destOrd="0" parTransId="{679679DE-9434-4B5E-994A-2EA60332543D}" sibTransId="{BC38EEE2-9851-4AA1-A8FE-FD294BE57CFF}"/>
    <dgm:cxn modelId="{CD4E2E67-FCE3-47FD-A7B7-85B2F59849D0}" type="presOf" srcId="{823677EC-79DB-4C00-890F-4A2CFE8B8E45}" destId="{02C89A55-1506-446E-824F-5E46D08D9E1C}" srcOrd="0" destOrd="0" presId="urn:microsoft.com/office/officeart/2005/8/layout/process1"/>
    <dgm:cxn modelId="{F62DFF49-C545-41EC-B8A4-FDD37E1A21D3}" type="presOf" srcId="{FDBC33EC-7AE9-4BC8-8FE2-44CD09FA5886}" destId="{CACAF050-9CE9-4E9A-8A19-7D16A53AD808}" srcOrd="0" destOrd="0" presId="urn:microsoft.com/office/officeart/2005/8/layout/process1"/>
    <dgm:cxn modelId="{FDC68A56-C932-4582-9046-C51F4523D8C5}" srcId="{FA14E058-EFA2-4C3B-A69A-24AFAD43D44C}" destId="{FDBC33EC-7AE9-4BC8-8FE2-44CD09FA5886}" srcOrd="1" destOrd="0" parTransId="{EA46CDF6-E1A1-44A4-BA27-010CCBA2A168}" sibTransId="{FDF05161-D27E-4381-829A-DBF4D149D375}"/>
    <dgm:cxn modelId="{E81E6483-A61A-4C49-96A4-7F8A6EA9D563}" srcId="{FA14E058-EFA2-4C3B-A69A-24AFAD43D44C}" destId="{823677EC-79DB-4C00-890F-4A2CFE8B8E45}" srcOrd="2" destOrd="0" parTransId="{3513BD98-06E5-4C3A-AD5B-EAE25560FC64}" sibTransId="{980D9302-6331-46A6-9BF8-FF0A84B12133}"/>
    <dgm:cxn modelId="{E17FD58A-8C3E-4D31-A7AB-998F71E54619}" type="presOf" srcId="{FDF05161-D27E-4381-829A-DBF4D149D375}" destId="{7D32EC45-FC19-47EF-9667-677C8C265458}" srcOrd="1" destOrd="0" presId="urn:microsoft.com/office/officeart/2005/8/layout/process1"/>
    <dgm:cxn modelId="{CE127CCE-D970-4748-9786-53A70E1CDDAD}" type="presOf" srcId="{980D9302-6331-46A6-9BF8-FF0A84B12133}" destId="{F4DA8948-E4F6-4101-AF33-21B1D58E31B3}" srcOrd="0" destOrd="0" presId="urn:microsoft.com/office/officeart/2005/8/layout/process1"/>
    <dgm:cxn modelId="{B700CDDE-BC67-49A9-A691-06D609C22A47}" type="presOf" srcId="{057F2DEE-4771-4C6A-ADCB-B97204450587}" destId="{644FD10F-2282-4F4D-9577-0F117DB5C9EB}" srcOrd="0" destOrd="0" presId="urn:microsoft.com/office/officeart/2005/8/layout/process1"/>
    <dgm:cxn modelId="{4505E4E0-7F4E-4698-82EE-C8B66CBE3BC9}" type="presOf" srcId="{FDF05161-D27E-4381-829A-DBF4D149D375}" destId="{1C5FDD07-45C1-4257-BCC3-CEB69F40124E}" srcOrd="0" destOrd="0" presId="urn:microsoft.com/office/officeart/2005/8/layout/process1"/>
    <dgm:cxn modelId="{A80FE9FA-2ADE-4F0C-A44C-9A2BED1B0E0D}" type="presOf" srcId="{BC38EEE2-9851-4AA1-A8FE-FD294BE57CFF}" destId="{B383A8D4-D835-43D9-ACFE-EB28B284F8BC}" srcOrd="1" destOrd="0" presId="urn:microsoft.com/office/officeart/2005/8/layout/process1"/>
    <dgm:cxn modelId="{925DEE93-5BDC-4D4D-8682-1593ADA8AC01}" type="presParOf" srcId="{79232735-97C8-44A6-9469-4C6157E6ECFF}" destId="{644FD10F-2282-4F4D-9577-0F117DB5C9EB}" srcOrd="0" destOrd="0" presId="urn:microsoft.com/office/officeart/2005/8/layout/process1"/>
    <dgm:cxn modelId="{A8235B3B-BB85-4C94-B4FC-0CF5D81C7FFC}" type="presParOf" srcId="{79232735-97C8-44A6-9469-4C6157E6ECFF}" destId="{E52D0165-43FF-4E56-9410-187E0838C366}" srcOrd="1" destOrd="0" presId="urn:microsoft.com/office/officeart/2005/8/layout/process1"/>
    <dgm:cxn modelId="{C2DE3527-5326-4B9C-AECD-DF16797BE66F}" type="presParOf" srcId="{E52D0165-43FF-4E56-9410-187E0838C366}" destId="{B383A8D4-D835-43D9-ACFE-EB28B284F8BC}" srcOrd="0" destOrd="0" presId="urn:microsoft.com/office/officeart/2005/8/layout/process1"/>
    <dgm:cxn modelId="{9CFDB9F4-A83D-48D6-BEA2-E39C81807943}" type="presParOf" srcId="{79232735-97C8-44A6-9469-4C6157E6ECFF}" destId="{CACAF050-9CE9-4E9A-8A19-7D16A53AD808}" srcOrd="2" destOrd="0" presId="urn:microsoft.com/office/officeart/2005/8/layout/process1"/>
    <dgm:cxn modelId="{F571E993-929F-46CD-AEF0-CB703630EF07}" type="presParOf" srcId="{79232735-97C8-44A6-9469-4C6157E6ECFF}" destId="{1C5FDD07-45C1-4257-BCC3-CEB69F40124E}" srcOrd="3" destOrd="0" presId="urn:microsoft.com/office/officeart/2005/8/layout/process1"/>
    <dgm:cxn modelId="{FDBB84CA-AC8F-4D44-B8C8-135C9C1C88F5}" type="presParOf" srcId="{1C5FDD07-45C1-4257-BCC3-CEB69F40124E}" destId="{7D32EC45-FC19-47EF-9667-677C8C265458}" srcOrd="0" destOrd="0" presId="urn:microsoft.com/office/officeart/2005/8/layout/process1"/>
    <dgm:cxn modelId="{E39FCEE2-AAD3-439F-A404-9520014CACFC}" type="presParOf" srcId="{79232735-97C8-44A6-9469-4C6157E6ECFF}" destId="{02C89A55-1506-446E-824F-5E46D08D9E1C}" srcOrd="4" destOrd="0" presId="urn:microsoft.com/office/officeart/2005/8/layout/process1"/>
    <dgm:cxn modelId="{D123EAFE-EB05-4504-A1C8-F0FF3A2EB952}" type="presParOf" srcId="{79232735-97C8-44A6-9469-4C6157E6ECFF}" destId="{F4DA8948-E4F6-4101-AF33-21B1D58E31B3}" srcOrd="5" destOrd="0" presId="urn:microsoft.com/office/officeart/2005/8/layout/process1"/>
    <dgm:cxn modelId="{B7020BAF-ACAC-47BE-8408-2C3D6259AAF9}" type="presParOf" srcId="{F4DA8948-E4F6-4101-AF33-21B1D58E31B3}" destId="{B79FD518-6BB5-418D-9BDD-BA59294A844D}" srcOrd="0" destOrd="0" presId="urn:microsoft.com/office/officeart/2005/8/layout/process1"/>
    <dgm:cxn modelId="{4B3722BD-2C77-4969-8677-68416C23C164}" type="presParOf" srcId="{79232735-97C8-44A6-9469-4C6157E6ECFF}" destId="{2E5D5AD5-F41A-40C3-AEA6-D20D6C8E0CC0}"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A14E058-EFA2-4C3B-A69A-24AFAD43D44C}" type="doc">
      <dgm:prSet loTypeId="urn:microsoft.com/office/officeart/2005/8/layout/process1" loCatId="process" qsTypeId="urn:microsoft.com/office/officeart/2005/8/quickstyle/simple1" qsCatId="simple" csTypeId="urn:microsoft.com/office/officeart/2005/8/colors/accent1_2" csCatId="accent1" phldr="1"/>
      <dgm:spPr/>
    </dgm:pt>
    <dgm:pt modelId="{057F2DEE-4771-4C6A-ADCB-B97204450587}">
      <dgm:prSet phldrT="[Text]" custT="1"/>
      <dgm:spPr/>
      <dgm:t>
        <a:bodyPr/>
        <a:lstStyle/>
        <a:p>
          <a:r>
            <a:rPr lang="en-US" sz="1800" dirty="0">
              <a:latin typeface="Times New Roman" panose="02020603050405020304" pitchFamily="18" charset="0"/>
              <a:cs typeface="Times New Roman" panose="02020603050405020304" pitchFamily="18" charset="0"/>
            </a:rPr>
            <a:t>Exporting the data to CSV</a:t>
          </a:r>
        </a:p>
      </dgm:t>
    </dgm:pt>
    <dgm:pt modelId="{679679DE-9434-4B5E-994A-2EA60332543D}" type="parTrans" cxnId="{ECFAAF63-C453-41CF-B966-D9BBDD9575F5}">
      <dgm:prSet/>
      <dgm:spPr/>
      <dgm:t>
        <a:bodyPr/>
        <a:lstStyle/>
        <a:p>
          <a:endParaRPr lang="en-US"/>
        </a:p>
      </dgm:t>
    </dgm:pt>
    <dgm:pt modelId="{BC38EEE2-9851-4AA1-A8FE-FD294BE57CFF}" type="sibTrans" cxnId="{ECFAAF63-C453-41CF-B966-D9BBDD9575F5}">
      <dgm:prSet/>
      <dgm:spPr/>
      <dgm:t>
        <a:bodyPr/>
        <a:lstStyle/>
        <a:p>
          <a:endParaRPr lang="en-US"/>
        </a:p>
      </dgm:t>
    </dgm:pt>
    <dgm:pt modelId="{FDBC33EC-7AE9-4BC8-8FE2-44CD09FA5886}">
      <dgm:prSet phldrT="[Text]" custT="1"/>
      <dgm:spPr/>
      <dgm:t>
        <a:bodyPr/>
        <a:lstStyle/>
        <a:p>
          <a:r>
            <a:rPr lang="en-US" sz="1800" dirty="0">
              <a:latin typeface="Times New Roman" panose="02020603050405020304" pitchFamily="18" charset="0"/>
              <a:cs typeface="Times New Roman" panose="02020603050405020304" pitchFamily="18" charset="0"/>
            </a:rPr>
            <a:t>Creating a </a:t>
          </a:r>
          <a:r>
            <a:rPr lang="en-US" sz="1800" dirty="0" err="1">
              <a:latin typeface="Times New Roman" panose="02020603050405020304" pitchFamily="18" charset="0"/>
              <a:cs typeface="Times New Roman" panose="02020603050405020304" pitchFamily="18" charset="0"/>
            </a:rPr>
            <a:t>dataframe</a:t>
          </a:r>
          <a:r>
            <a:rPr lang="en-US" sz="1800" dirty="0">
              <a:latin typeface="Times New Roman" panose="02020603050405020304" pitchFamily="18" charset="0"/>
              <a:cs typeface="Times New Roman" panose="02020603050405020304" pitchFamily="18" charset="0"/>
            </a:rPr>
            <a:t> from the dictionary</a:t>
          </a:r>
        </a:p>
      </dgm:t>
    </dgm:pt>
    <dgm:pt modelId="{EA46CDF6-E1A1-44A4-BA27-010CCBA2A168}" type="parTrans" cxnId="{FDC68A56-C932-4582-9046-C51F4523D8C5}">
      <dgm:prSet/>
      <dgm:spPr/>
      <dgm:t>
        <a:bodyPr/>
        <a:lstStyle/>
        <a:p>
          <a:endParaRPr lang="en-US"/>
        </a:p>
      </dgm:t>
    </dgm:pt>
    <dgm:pt modelId="{FDF05161-D27E-4381-829A-DBF4D149D375}" type="sibTrans" cxnId="{FDC68A56-C932-4582-9046-C51F4523D8C5}">
      <dgm:prSet/>
      <dgm:spPr/>
      <dgm:t>
        <a:bodyPr/>
        <a:lstStyle/>
        <a:p>
          <a:endParaRPr lang="en-US"/>
        </a:p>
      </dgm:t>
    </dgm:pt>
    <dgm:pt modelId="{823677EC-79DB-4C00-890F-4A2CFE8B8E45}">
      <dgm:prSet phldrT="[Text]" custT="1"/>
      <dgm:spPr/>
      <dgm:t>
        <a:bodyPr/>
        <a:lstStyle/>
        <a:p>
          <a:r>
            <a:rPr lang="en-US" sz="1800" dirty="0">
              <a:latin typeface="Times New Roman" panose="02020603050405020304" pitchFamily="18" charset="0"/>
              <a:cs typeface="Times New Roman" panose="02020603050405020304" pitchFamily="18" charset="0"/>
            </a:rPr>
            <a:t>Constructing data we have obtained into a dictionary</a:t>
          </a:r>
        </a:p>
      </dgm:t>
    </dgm:pt>
    <dgm:pt modelId="{3513BD98-06E5-4C3A-AD5B-EAE25560FC64}" type="parTrans" cxnId="{E81E6483-A61A-4C49-96A4-7F8A6EA9D563}">
      <dgm:prSet/>
      <dgm:spPr/>
      <dgm:t>
        <a:bodyPr/>
        <a:lstStyle/>
        <a:p>
          <a:endParaRPr lang="en-US"/>
        </a:p>
      </dgm:t>
    </dgm:pt>
    <dgm:pt modelId="{980D9302-6331-46A6-9BF8-FF0A84B12133}" type="sibTrans" cxnId="{E81E6483-A61A-4C49-96A4-7F8A6EA9D563}">
      <dgm:prSet/>
      <dgm:spPr/>
      <dgm:t>
        <a:bodyPr/>
        <a:lstStyle/>
        <a:p>
          <a:endParaRPr lang="en-US"/>
        </a:p>
      </dgm:t>
    </dgm:pt>
    <dgm:pt modelId="{79232735-97C8-44A6-9469-4C6157E6ECFF}" type="pres">
      <dgm:prSet presAssocID="{FA14E058-EFA2-4C3B-A69A-24AFAD43D44C}" presName="Name0" presStyleCnt="0">
        <dgm:presLayoutVars>
          <dgm:dir/>
          <dgm:resizeHandles val="exact"/>
        </dgm:presLayoutVars>
      </dgm:prSet>
      <dgm:spPr/>
    </dgm:pt>
    <dgm:pt modelId="{644FD10F-2282-4F4D-9577-0F117DB5C9EB}" type="pres">
      <dgm:prSet presAssocID="{057F2DEE-4771-4C6A-ADCB-B97204450587}" presName="node" presStyleLbl="node1" presStyleIdx="0" presStyleCnt="3" custScaleX="72033">
        <dgm:presLayoutVars>
          <dgm:bulletEnabled val="1"/>
        </dgm:presLayoutVars>
      </dgm:prSet>
      <dgm:spPr/>
    </dgm:pt>
    <dgm:pt modelId="{E52D0165-43FF-4E56-9410-187E0838C366}" type="pres">
      <dgm:prSet presAssocID="{BC38EEE2-9851-4AA1-A8FE-FD294BE57CFF}" presName="sibTrans" presStyleLbl="sibTrans2D1" presStyleIdx="0" presStyleCnt="2" custFlipHor="1" custScaleX="93756" custScaleY="66690"/>
      <dgm:spPr/>
    </dgm:pt>
    <dgm:pt modelId="{B383A8D4-D835-43D9-ACFE-EB28B284F8BC}" type="pres">
      <dgm:prSet presAssocID="{BC38EEE2-9851-4AA1-A8FE-FD294BE57CFF}" presName="connectorText" presStyleLbl="sibTrans2D1" presStyleIdx="0" presStyleCnt="2"/>
      <dgm:spPr/>
    </dgm:pt>
    <dgm:pt modelId="{CACAF050-9CE9-4E9A-8A19-7D16A53AD808}" type="pres">
      <dgm:prSet presAssocID="{FDBC33EC-7AE9-4BC8-8FE2-44CD09FA5886}" presName="node" presStyleLbl="node1" presStyleIdx="1" presStyleCnt="3" custScaleX="73037">
        <dgm:presLayoutVars>
          <dgm:bulletEnabled val="1"/>
        </dgm:presLayoutVars>
      </dgm:prSet>
      <dgm:spPr/>
    </dgm:pt>
    <dgm:pt modelId="{1C5FDD07-45C1-4257-BCC3-CEB69F40124E}" type="pres">
      <dgm:prSet presAssocID="{FDF05161-D27E-4381-829A-DBF4D149D375}" presName="sibTrans" presStyleLbl="sibTrans2D1" presStyleIdx="1" presStyleCnt="2" custFlipHor="1" custScaleX="93293" custScaleY="61055"/>
      <dgm:spPr/>
    </dgm:pt>
    <dgm:pt modelId="{7D32EC45-FC19-47EF-9667-677C8C265458}" type="pres">
      <dgm:prSet presAssocID="{FDF05161-D27E-4381-829A-DBF4D149D375}" presName="connectorText" presStyleLbl="sibTrans2D1" presStyleIdx="1" presStyleCnt="2"/>
      <dgm:spPr/>
    </dgm:pt>
    <dgm:pt modelId="{02C89A55-1506-446E-824F-5E46D08D9E1C}" type="pres">
      <dgm:prSet presAssocID="{823677EC-79DB-4C00-890F-4A2CFE8B8E45}" presName="node" presStyleLbl="node1" presStyleIdx="2" presStyleCnt="3" custScaleX="72083">
        <dgm:presLayoutVars>
          <dgm:bulletEnabled val="1"/>
        </dgm:presLayoutVars>
      </dgm:prSet>
      <dgm:spPr/>
    </dgm:pt>
  </dgm:ptLst>
  <dgm:cxnLst>
    <dgm:cxn modelId="{C2DFE118-EA51-4F92-A8E0-2E7DF91E8A2D}" type="presOf" srcId="{BC38EEE2-9851-4AA1-A8FE-FD294BE57CFF}" destId="{E52D0165-43FF-4E56-9410-187E0838C366}" srcOrd="0" destOrd="0" presId="urn:microsoft.com/office/officeart/2005/8/layout/process1"/>
    <dgm:cxn modelId="{F62AED36-7239-4F71-BC06-6A69C73BF107}" type="presOf" srcId="{FA14E058-EFA2-4C3B-A69A-24AFAD43D44C}" destId="{79232735-97C8-44A6-9469-4C6157E6ECFF}" srcOrd="0" destOrd="0" presId="urn:microsoft.com/office/officeart/2005/8/layout/process1"/>
    <dgm:cxn modelId="{ECFAAF63-C453-41CF-B966-D9BBDD9575F5}" srcId="{FA14E058-EFA2-4C3B-A69A-24AFAD43D44C}" destId="{057F2DEE-4771-4C6A-ADCB-B97204450587}" srcOrd="0" destOrd="0" parTransId="{679679DE-9434-4B5E-994A-2EA60332543D}" sibTransId="{BC38EEE2-9851-4AA1-A8FE-FD294BE57CFF}"/>
    <dgm:cxn modelId="{CD4E2E67-FCE3-47FD-A7B7-85B2F59849D0}" type="presOf" srcId="{823677EC-79DB-4C00-890F-4A2CFE8B8E45}" destId="{02C89A55-1506-446E-824F-5E46D08D9E1C}" srcOrd="0" destOrd="0" presId="urn:microsoft.com/office/officeart/2005/8/layout/process1"/>
    <dgm:cxn modelId="{F62DFF49-C545-41EC-B8A4-FDD37E1A21D3}" type="presOf" srcId="{FDBC33EC-7AE9-4BC8-8FE2-44CD09FA5886}" destId="{CACAF050-9CE9-4E9A-8A19-7D16A53AD808}" srcOrd="0" destOrd="0" presId="urn:microsoft.com/office/officeart/2005/8/layout/process1"/>
    <dgm:cxn modelId="{FDC68A56-C932-4582-9046-C51F4523D8C5}" srcId="{FA14E058-EFA2-4C3B-A69A-24AFAD43D44C}" destId="{FDBC33EC-7AE9-4BC8-8FE2-44CD09FA5886}" srcOrd="1" destOrd="0" parTransId="{EA46CDF6-E1A1-44A4-BA27-010CCBA2A168}" sibTransId="{FDF05161-D27E-4381-829A-DBF4D149D375}"/>
    <dgm:cxn modelId="{E81E6483-A61A-4C49-96A4-7F8A6EA9D563}" srcId="{FA14E058-EFA2-4C3B-A69A-24AFAD43D44C}" destId="{823677EC-79DB-4C00-890F-4A2CFE8B8E45}" srcOrd="2" destOrd="0" parTransId="{3513BD98-06E5-4C3A-AD5B-EAE25560FC64}" sibTransId="{980D9302-6331-46A6-9BF8-FF0A84B12133}"/>
    <dgm:cxn modelId="{E17FD58A-8C3E-4D31-A7AB-998F71E54619}" type="presOf" srcId="{FDF05161-D27E-4381-829A-DBF4D149D375}" destId="{7D32EC45-FC19-47EF-9667-677C8C265458}" srcOrd="1" destOrd="0" presId="urn:microsoft.com/office/officeart/2005/8/layout/process1"/>
    <dgm:cxn modelId="{B700CDDE-BC67-49A9-A691-06D609C22A47}" type="presOf" srcId="{057F2DEE-4771-4C6A-ADCB-B97204450587}" destId="{644FD10F-2282-4F4D-9577-0F117DB5C9EB}" srcOrd="0" destOrd="0" presId="urn:microsoft.com/office/officeart/2005/8/layout/process1"/>
    <dgm:cxn modelId="{4505E4E0-7F4E-4698-82EE-C8B66CBE3BC9}" type="presOf" srcId="{FDF05161-D27E-4381-829A-DBF4D149D375}" destId="{1C5FDD07-45C1-4257-BCC3-CEB69F40124E}" srcOrd="0" destOrd="0" presId="urn:microsoft.com/office/officeart/2005/8/layout/process1"/>
    <dgm:cxn modelId="{A80FE9FA-2ADE-4F0C-A44C-9A2BED1B0E0D}" type="presOf" srcId="{BC38EEE2-9851-4AA1-A8FE-FD294BE57CFF}" destId="{B383A8D4-D835-43D9-ACFE-EB28B284F8BC}" srcOrd="1" destOrd="0" presId="urn:microsoft.com/office/officeart/2005/8/layout/process1"/>
    <dgm:cxn modelId="{925DEE93-5BDC-4D4D-8682-1593ADA8AC01}" type="presParOf" srcId="{79232735-97C8-44A6-9469-4C6157E6ECFF}" destId="{644FD10F-2282-4F4D-9577-0F117DB5C9EB}" srcOrd="0" destOrd="0" presId="urn:microsoft.com/office/officeart/2005/8/layout/process1"/>
    <dgm:cxn modelId="{A8235B3B-BB85-4C94-B4FC-0CF5D81C7FFC}" type="presParOf" srcId="{79232735-97C8-44A6-9469-4C6157E6ECFF}" destId="{E52D0165-43FF-4E56-9410-187E0838C366}" srcOrd="1" destOrd="0" presId="urn:microsoft.com/office/officeart/2005/8/layout/process1"/>
    <dgm:cxn modelId="{C2DE3527-5326-4B9C-AECD-DF16797BE66F}" type="presParOf" srcId="{E52D0165-43FF-4E56-9410-187E0838C366}" destId="{B383A8D4-D835-43D9-ACFE-EB28B284F8BC}" srcOrd="0" destOrd="0" presId="urn:microsoft.com/office/officeart/2005/8/layout/process1"/>
    <dgm:cxn modelId="{9CFDB9F4-A83D-48D6-BEA2-E39C81807943}" type="presParOf" srcId="{79232735-97C8-44A6-9469-4C6157E6ECFF}" destId="{CACAF050-9CE9-4E9A-8A19-7D16A53AD808}" srcOrd="2" destOrd="0" presId="urn:microsoft.com/office/officeart/2005/8/layout/process1"/>
    <dgm:cxn modelId="{F571E993-929F-46CD-AEF0-CB703630EF07}" type="presParOf" srcId="{79232735-97C8-44A6-9469-4C6157E6ECFF}" destId="{1C5FDD07-45C1-4257-BCC3-CEB69F40124E}" srcOrd="3" destOrd="0" presId="urn:microsoft.com/office/officeart/2005/8/layout/process1"/>
    <dgm:cxn modelId="{FDBB84CA-AC8F-4D44-B8C8-135C9C1C88F5}" type="presParOf" srcId="{1C5FDD07-45C1-4257-BCC3-CEB69F40124E}" destId="{7D32EC45-FC19-47EF-9667-677C8C265458}" srcOrd="0" destOrd="0" presId="urn:microsoft.com/office/officeart/2005/8/layout/process1"/>
    <dgm:cxn modelId="{E39FCEE2-AAD3-439F-A404-9520014CACFC}" type="presParOf" srcId="{79232735-97C8-44A6-9469-4C6157E6ECFF}" destId="{02C89A55-1506-446E-824F-5E46D08D9E1C}" srcOrd="4" destOrd="0" presId="urn:microsoft.com/office/officeart/2005/8/layout/process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752C6802-8767-479F-A48E-168FCA82A4A3}" type="doc">
      <dgm:prSet loTypeId="urn:microsoft.com/office/officeart/2005/8/layout/vProcess5" loCatId="process" qsTypeId="urn:microsoft.com/office/officeart/2005/8/quickstyle/simple3" qsCatId="simple" csTypeId="urn:microsoft.com/office/officeart/2005/8/colors/accent1_2" csCatId="accent1" phldr="1"/>
      <dgm:spPr/>
      <dgm:t>
        <a:bodyPr/>
        <a:lstStyle/>
        <a:p>
          <a:endParaRPr lang="en-US"/>
        </a:p>
      </dgm:t>
    </dgm:pt>
    <dgm:pt modelId="{52249524-A822-4C35-83F9-D0B3A23A3300}">
      <dgm:prSet phldrT="[Text]" custT="1"/>
      <dgm:spPr>
        <a:solidFill>
          <a:schemeClr val="accent1">
            <a:lumMod val="40000"/>
            <a:lumOff val="60000"/>
          </a:schemeClr>
        </a:solidFill>
      </dgm:spPr>
      <dgm:t>
        <a:bodyPr/>
        <a:lstStyle/>
        <a:p>
          <a:r>
            <a:rPr lang="en-US" sz="1800" dirty="0">
              <a:latin typeface="Times New Roman" panose="02020603050405020304" pitchFamily="18" charset="0"/>
              <a:cs typeface="Times New Roman" panose="02020603050405020304" pitchFamily="18" charset="0"/>
            </a:rPr>
            <a:t>Calculate the number of launches on each site</a:t>
          </a:r>
        </a:p>
      </dgm:t>
    </dgm:pt>
    <dgm:pt modelId="{CCFB2DDE-688E-4917-824A-8390DD0E5C8D}" type="parTrans" cxnId="{423A427E-A969-4EEA-AC9C-0CC8EFFC779E}">
      <dgm:prSet/>
      <dgm:spPr/>
      <dgm:t>
        <a:bodyPr/>
        <a:lstStyle/>
        <a:p>
          <a:endParaRPr lang="en-US"/>
        </a:p>
      </dgm:t>
    </dgm:pt>
    <dgm:pt modelId="{8B525D0F-50E5-451E-9902-FDD8FBE28E78}" type="sibTrans" cxnId="{423A427E-A969-4EEA-AC9C-0CC8EFFC779E}">
      <dgm:prSet/>
      <dgm:spPr/>
      <dgm:t>
        <a:bodyPr/>
        <a:lstStyle/>
        <a:p>
          <a:endParaRPr lang="en-US"/>
        </a:p>
      </dgm:t>
    </dgm:pt>
    <dgm:pt modelId="{F3B2EA02-3465-4D72-B9D5-2C9779ACAD11}">
      <dgm:prSet phldrT="[Text]" custT="1"/>
      <dgm:spPr>
        <a:solidFill>
          <a:schemeClr val="accent1">
            <a:lumMod val="40000"/>
            <a:lumOff val="60000"/>
          </a:schemeClr>
        </a:solidFill>
      </dgm:spPr>
      <dgm:t>
        <a:bodyPr/>
        <a:lstStyle/>
        <a:p>
          <a:r>
            <a:rPr lang="en-US" sz="1800" dirty="0">
              <a:latin typeface="Times New Roman" panose="02020603050405020304" pitchFamily="18" charset="0"/>
              <a:cs typeface="Times New Roman" panose="02020603050405020304" pitchFamily="18" charset="0"/>
            </a:rPr>
            <a:t>Calculate the number and occurrence of each orbit</a:t>
          </a:r>
        </a:p>
      </dgm:t>
    </dgm:pt>
    <dgm:pt modelId="{FE873A21-BEEF-404D-81A9-31C5CF6FBCA1}" type="parTrans" cxnId="{4393FCB6-EB8F-4813-B618-8BA631F10FC7}">
      <dgm:prSet/>
      <dgm:spPr/>
      <dgm:t>
        <a:bodyPr/>
        <a:lstStyle/>
        <a:p>
          <a:endParaRPr lang="en-US"/>
        </a:p>
      </dgm:t>
    </dgm:pt>
    <dgm:pt modelId="{F33D0771-F60D-41F1-8E49-2C5C7EC3755C}" type="sibTrans" cxnId="{4393FCB6-EB8F-4813-B618-8BA631F10FC7}">
      <dgm:prSet/>
      <dgm:spPr/>
      <dgm:t>
        <a:bodyPr/>
        <a:lstStyle/>
        <a:p>
          <a:endParaRPr lang="en-US"/>
        </a:p>
      </dgm:t>
    </dgm:pt>
    <dgm:pt modelId="{B82786E8-7F4F-4E77-950A-4087630E435D}">
      <dgm:prSet phldrT="[Text]" phldr="1"/>
      <dgm:spPr/>
      <dgm:t>
        <a:bodyPr/>
        <a:lstStyle/>
        <a:p>
          <a:endParaRPr lang="en-US"/>
        </a:p>
      </dgm:t>
    </dgm:pt>
    <dgm:pt modelId="{A1734481-E786-4101-B3AD-38299A7DBA94}" type="parTrans" cxnId="{A5804F02-8D1A-4E71-A978-30451D32BBC1}">
      <dgm:prSet/>
      <dgm:spPr/>
      <dgm:t>
        <a:bodyPr/>
        <a:lstStyle/>
        <a:p>
          <a:endParaRPr lang="en-US"/>
        </a:p>
      </dgm:t>
    </dgm:pt>
    <dgm:pt modelId="{291B384F-78D4-4DB7-9A8A-B5D42BED12F7}" type="sibTrans" cxnId="{A5804F02-8D1A-4E71-A978-30451D32BBC1}">
      <dgm:prSet/>
      <dgm:spPr/>
      <dgm:t>
        <a:bodyPr/>
        <a:lstStyle/>
        <a:p>
          <a:endParaRPr lang="en-US"/>
        </a:p>
      </dgm:t>
    </dgm:pt>
    <dgm:pt modelId="{711020F7-F388-4712-917A-BF62E8444B42}">
      <dgm:prSet phldrT="[Text]" phldr="1"/>
      <dgm:spPr/>
      <dgm:t>
        <a:bodyPr/>
        <a:lstStyle/>
        <a:p>
          <a:endParaRPr lang="en-US"/>
        </a:p>
      </dgm:t>
    </dgm:pt>
    <dgm:pt modelId="{D7BF9AAA-F309-4687-912F-07F73BD19C42}" type="parTrans" cxnId="{D3D5FD6F-DF8C-4212-8A3D-12611FB216F1}">
      <dgm:prSet/>
      <dgm:spPr/>
      <dgm:t>
        <a:bodyPr/>
        <a:lstStyle/>
        <a:p>
          <a:endParaRPr lang="en-US"/>
        </a:p>
      </dgm:t>
    </dgm:pt>
    <dgm:pt modelId="{F5637FE2-28AC-41A6-AB7B-5A7B8788CD3A}" type="sibTrans" cxnId="{D3D5FD6F-DF8C-4212-8A3D-12611FB216F1}">
      <dgm:prSet/>
      <dgm:spPr/>
      <dgm:t>
        <a:bodyPr/>
        <a:lstStyle/>
        <a:p>
          <a:endParaRPr lang="en-US"/>
        </a:p>
      </dgm:t>
    </dgm:pt>
    <dgm:pt modelId="{000F69A9-495A-450E-9D68-B9E46846539F}">
      <dgm:prSet phldrT="[Text]" phldr="1"/>
      <dgm:spPr/>
      <dgm:t>
        <a:bodyPr/>
        <a:lstStyle/>
        <a:p>
          <a:endParaRPr lang="en-US"/>
        </a:p>
      </dgm:t>
    </dgm:pt>
    <dgm:pt modelId="{E655A127-E079-44CD-B277-2A70CD4F0033}" type="parTrans" cxnId="{76EC2E5B-B441-44E7-B1E8-D50A53CA3530}">
      <dgm:prSet/>
      <dgm:spPr/>
      <dgm:t>
        <a:bodyPr/>
        <a:lstStyle/>
        <a:p>
          <a:endParaRPr lang="en-US"/>
        </a:p>
      </dgm:t>
    </dgm:pt>
    <dgm:pt modelId="{9D3A61AA-BAD9-4AAC-9866-ED5E04388978}" type="sibTrans" cxnId="{76EC2E5B-B441-44E7-B1E8-D50A53CA3530}">
      <dgm:prSet/>
      <dgm:spPr/>
      <dgm:t>
        <a:bodyPr/>
        <a:lstStyle/>
        <a:p>
          <a:endParaRPr lang="en-US"/>
        </a:p>
      </dgm:t>
    </dgm:pt>
    <dgm:pt modelId="{2DE224D1-6482-4480-BE3C-43587114D46A}">
      <dgm:prSet phldrT="[Text]" phldr="1"/>
      <dgm:spPr/>
      <dgm:t>
        <a:bodyPr/>
        <a:lstStyle/>
        <a:p>
          <a:endParaRPr lang="en-US"/>
        </a:p>
      </dgm:t>
    </dgm:pt>
    <dgm:pt modelId="{A6771F1E-07C5-477C-9363-164BED796140}" type="parTrans" cxnId="{45A39851-AFA0-43FF-85A1-9E7F0A567D5F}">
      <dgm:prSet/>
      <dgm:spPr/>
      <dgm:t>
        <a:bodyPr/>
        <a:lstStyle/>
        <a:p>
          <a:endParaRPr lang="en-US"/>
        </a:p>
      </dgm:t>
    </dgm:pt>
    <dgm:pt modelId="{EA2FEDFD-7786-41E0-A1BD-009FC038E91E}" type="sibTrans" cxnId="{45A39851-AFA0-43FF-85A1-9E7F0A567D5F}">
      <dgm:prSet/>
      <dgm:spPr/>
      <dgm:t>
        <a:bodyPr/>
        <a:lstStyle/>
        <a:p>
          <a:endParaRPr lang="en-US"/>
        </a:p>
      </dgm:t>
    </dgm:pt>
    <dgm:pt modelId="{2D3B1DB8-4467-4214-B5AC-60D850F76CB8}">
      <dgm:prSet phldrT="[Text]" phldr="1"/>
      <dgm:spPr/>
      <dgm:t>
        <a:bodyPr/>
        <a:lstStyle/>
        <a:p>
          <a:endParaRPr lang="en-US"/>
        </a:p>
      </dgm:t>
    </dgm:pt>
    <dgm:pt modelId="{ABE135FC-9D0E-40B6-BEAA-AB37662C0E23}" type="parTrans" cxnId="{C29A42F3-DBDE-48BB-8E09-F28E536D1DA9}">
      <dgm:prSet/>
      <dgm:spPr/>
      <dgm:t>
        <a:bodyPr/>
        <a:lstStyle/>
        <a:p>
          <a:endParaRPr lang="en-US"/>
        </a:p>
      </dgm:t>
    </dgm:pt>
    <dgm:pt modelId="{84051F6D-9620-439D-BE12-DD7BDE09EC79}" type="sibTrans" cxnId="{C29A42F3-DBDE-48BB-8E09-F28E536D1DA9}">
      <dgm:prSet/>
      <dgm:spPr/>
      <dgm:t>
        <a:bodyPr/>
        <a:lstStyle/>
        <a:p>
          <a:endParaRPr lang="en-US"/>
        </a:p>
      </dgm:t>
    </dgm:pt>
    <dgm:pt modelId="{A48DC61E-F075-4B91-8628-208537ED2CB8}">
      <dgm:prSet phldrT="[Text]" phldr="1"/>
      <dgm:spPr/>
      <dgm:t>
        <a:bodyPr/>
        <a:lstStyle/>
        <a:p>
          <a:endParaRPr lang="en-US"/>
        </a:p>
      </dgm:t>
    </dgm:pt>
    <dgm:pt modelId="{5FDDCA35-6E05-4D92-BDB8-619EC6DE67C9}" type="parTrans" cxnId="{8D750ECA-5DE5-4B08-B999-F4063A8DC5F3}">
      <dgm:prSet/>
      <dgm:spPr/>
      <dgm:t>
        <a:bodyPr/>
        <a:lstStyle/>
        <a:p>
          <a:endParaRPr lang="en-US"/>
        </a:p>
      </dgm:t>
    </dgm:pt>
    <dgm:pt modelId="{E04032BE-7066-46DD-B4F9-81802E5AB619}" type="sibTrans" cxnId="{8D750ECA-5DE5-4B08-B999-F4063A8DC5F3}">
      <dgm:prSet/>
      <dgm:spPr/>
      <dgm:t>
        <a:bodyPr/>
        <a:lstStyle/>
        <a:p>
          <a:endParaRPr lang="en-US"/>
        </a:p>
      </dgm:t>
    </dgm:pt>
    <dgm:pt modelId="{0DE3FC5D-8B57-47FF-A9B2-0D1C25C1AE04}">
      <dgm:prSet phldrT="[Text]" custT="1"/>
      <dgm:spPr>
        <a:solidFill>
          <a:schemeClr val="accent1">
            <a:lumMod val="40000"/>
            <a:lumOff val="60000"/>
          </a:schemeClr>
        </a:solidFill>
      </dgm:spPr>
      <dgm:t>
        <a:bodyPr/>
        <a:lstStyle/>
        <a:p>
          <a:r>
            <a:rPr lang="en-US" sz="1800" dirty="0">
              <a:latin typeface="Times New Roman" panose="02020603050405020304" pitchFamily="18" charset="0"/>
              <a:cs typeface="Times New Roman" panose="02020603050405020304" pitchFamily="18" charset="0"/>
            </a:rPr>
            <a:t>Calculate the number and occurrence of mission outcome per orbit type</a:t>
          </a:r>
        </a:p>
      </dgm:t>
    </dgm:pt>
    <dgm:pt modelId="{BA38FC07-2294-4715-B0DE-090733898014}" type="parTrans" cxnId="{8958F276-2C21-4EA0-AAAE-2441DEE8308C}">
      <dgm:prSet/>
      <dgm:spPr/>
      <dgm:t>
        <a:bodyPr/>
        <a:lstStyle/>
        <a:p>
          <a:endParaRPr lang="en-US"/>
        </a:p>
      </dgm:t>
    </dgm:pt>
    <dgm:pt modelId="{73E9751B-D861-4CF3-8992-1F63330511AB}" type="sibTrans" cxnId="{8958F276-2C21-4EA0-AAAE-2441DEE8308C}">
      <dgm:prSet/>
      <dgm:spPr/>
      <dgm:t>
        <a:bodyPr/>
        <a:lstStyle/>
        <a:p>
          <a:endParaRPr lang="en-US"/>
        </a:p>
      </dgm:t>
    </dgm:pt>
    <dgm:pt modelId="{66125290-FA82-4881-984E-1C2CC5EAE53A}">
      <dgm:prSet phldrT="[Text]" custT="1"/>
      <dgm:spPr>
        <a:solidFill>
          <a:schemeClr val="accent1">
            <a:lumMod val="40000"/>
            <a:lumOff val="60000"/>
          </a:schemeClr>
        </a:solidFill>
      </dgm:spPr>
      <dgm:t>
        <a:bodyPr/>
        <a:lstStyle/>
        <a:p>
          <a:r>
            <a:rPr lang="en-US" sz="1800" dirty="0">
              <a:latin typeface="Times New Roman" panose="02020603050405020304" pitchFamily="18" charset="0"/>
              <a:cs typeface="Times New Roman" panose="02020603050405020304" pitchFamily="18" charset="0"/>
            </a:rPr>
            <a:t>Exporting the data to CSV</a:t>
          </a:r>
        </a:p>
      </dgm:t>
    </dgm:pt>
    <dgm:pt modelId="{3B8BAFD3-357B-4897-A491-3EEE723C1076}" type="parTrans" cxnId="{6676A505-04F1-4201-A2BD-B7FCD183F19C}">
      <dgm:prSet/>
      <dgm:spPr/>
      <dgm:t>
        <a:bodyPr/>
        <a:lstStyle/>
        <a:p>
          <a:endParaRPr lang="en-US"/>
        </a:p>
      </dgm:t>
    </dgm:pt>
    <dgm:pt modelId="{C7DA2891-2300-4C64-8F0A-8BC067448D08}" type="sibTrans" cxnId="{6676A505-04F1-4201-A2BD-B7FCD183F19C}">
      <dgm:prSet/>
      <dgm:spPr/>
      <dgm:t>
        <a:bodyPr/>
        <a:lstStyle/>
        <a:p>
          <a:endParaRPr lang="en-US"/>
        </a:p>
      </dgm:t>
    </dgm:pt>
    <dgm:pt modelId="{0BD97C49-055F-4599-8039-6C865F37B407}">
      <dgm:prSet phldrT="[Text]" phldr="1"/>
      <dgm:spPr/>
      <dgm:t>
        <a:bodyPr/>
        <a:lstStyle/>
        <a:p>
          <a:endParaRPr lang="en-US"/>
        </a:p>
      </dgm:t>
    </dgm:pt>
    <dgm:pt modelId="{8E14DDDB-D5DA-41E3-9B54-A07E9A386F5F}" type="parTrans" cxnId="{A40BED59-3A7C-4EE1-AA98-C787F275C44A}">
      <dgm:prSet/>
      <dgm:spPr/>
      <dgm:t>
        <a:bodyPr/>
        <a:lstStyle/>
        <a:p>
          <a:endParaRPr lang="en-US"/>
        </a:p>
      </dgm:t>
    </dgm:pt>
    <dgm:pt modelId="{A7AD247E-8839-4F64-9B0D-A0B4C965EF78}" type="sibTrans" cxnId="{A40BED59-3A7C-4EE1-AA98-C787F275C44A}">
      <dgm:prSet/>
      <dgm:spPr/>
      <dgm:t>
        <a:bodyPr/>
        <a:lstStyle/>
        <a:p>
          <a:endParaRPr lang="en-US"/>
        </a:p>
      </dgm:t>
    </dgm:pt>
    <dgm:pt modelId="{50A19C9E-6B24-4C53-9484-BDDE1A4CB5E9}">
      <dgm:prSet phldrT="[Text]" phldr="1"/>
      <dgm:spPr/>
      <dgm:t>
        <a:bodyPr/>
        <a:lstStyle/>
        <a:p>
          <a:endParaRPr lang="en-US"/>
        </a:p>
      </dgm:t>
    </dgm:pt>
    <dgm:pt modelId="{0166D4CA-3A98-491C-8A34-ABF46667D234}" type="parTrans" cxnId="{913A1383-0BF9-4B74-A5D5-4ADB442871D7}">
      <dgm:prSet/>
      <dgm:spPr/>
      <dgm:t>
        <a:bodyPr/>
        <a:lstStyle/>
        <a:p>
          <a:endParaRPr lang="en-US"/>
        </a:p>
      </dgm:t>
    </dgm:pt>
    <dgm:pt modelId="{46BCD5BC-159D-493D-AC9C-3A8460C3E929}" type="sibTrans" cxnId="{913A1383-0BF9-4B74-A5D5-4ADB442871D7}">
      <dgm:prSet/>
      <dgm:spPr/>
      <dgm:t>
        <a:bodyPr/>
        <a:lstStyle/>
        <a:p>
          <a:endParaRPr lang="en-US"/>
        </a:p>
      </dgm:t>
    </dgm:pt>
    <dgm:pt modelId="{5E7693D3-B91B-4E81-A255-97F687050DEF}">
      <dgm:prSet phldrT="[Text]" phldr="1"/>
      <dgm:spPr/>
      <dgm:t>
        <a:bodyPr/>
        <a:lstStyle/>
        <a:p>
          <a:endParaRPr lang="en-US"/>
        </a:p>
      </dgm:t>
    </dgm:pt>
    <dgm:pt modelId="{4C6D62A7-8E9A-4F36-8C51-5381263E2E18}" type="parTrans" cxnId="{FCC19F8E-C689-4AEB-9175-B612DC521BCE}">
      <dgm:prSet/>
      <dgm:spPr/>
      <dgm:t>
        <a:bodyPr/>
        <a:lstStyle/>
        <a:p>
          <a:endParaRPr lang="en-US"/>
        </a:p>
      </dgm:t>
    </dgm:pt>
    <dgm:pt modelId="{FF0BA9BE-3B66-4A46-A7F9-CBA0E43210FB}" type="sibTrans" cxnId="{FCC19F8E-C689-4AEB-9175-B612DC521BCE}">
      <dgm:prSet/>
      <dgm:spPr/>
      <dgm:t>
        <a:bodyPr/>
        <a:lstStyle/>
        <a:p>
          <a:endParaRPr lang="en-US"/>
        </a:p>
      </dgm:t>
    </dgm:pt>
    <dgm:pt modelId="{B43EF905-1FEA-44E7-B505-0ED65D526ED5}">
      <dgm:prSet phldrT="[Text]" phldr="1"/>
      <dgm:spPr/>
      <dgm:t>
        <a:bodyPr/>
        <a:lstStyle/>
        <a:p>
          <a:endParaRPr lang="en-US"/>
        </a:p>
      </dgm:t>
    </dgm:pt>
    <dgm:pt modelId="{42433CCA-0B9B-48B4-87F0-81F16125F73D}" type="parTrans" cxnId="{A171D771-D37B-42D9-B154-BAEB5878A7E6}">
      <dgm:prSet/>
      <dgm:spPr/>
      <dgm:t>
        <a:bodyPr/>
        <a:lstStyle/>
        <a:p>
          <a:endParaRPr lang="en-US"/>
        </a:p>
      </dgm:t>
    </dgm:pt>
    <dgm:pt modelId="{6B37E4DF-B085-4569-8B64-A85C95A6C91F}" type="sibTrans" cxnId="{A171D771-D37B-42D9-B154-BAEB5878A7E6}">
      <dgm:prSet/>
      <dgm:spPr/>
      <dgm:t>
        <a:bodyPr/>
        <a:lstStyle/>
        <a:p>
          <a:endParaRPr lang="en-US"/>
        </a:p>
      </dgm:t>
    </dgm:pt>
    <dgm:pt modelId="{53BA5E1C-245A-40A2-B406-5A40121C0183}">
      <dgm:prSet phldrT="[Text]" phldr="1"/>
      <dgm:spPr/>
      <dgm:t>
        <a:bodyPr/>
        <a:lstStyle/>
        <a:p>
          <a:endParaRPr lang="en-US" b="1"/>
        </a:p>
      </dgm:t>
    </dgm:pt>
    <dgm:pt modelId="{5A8617F4-402C-478B-A0A5-3A1BD1465A40}" type="parTrans" cxnId="{25ADA619-A571-44F6-A04D-3F09F7B17185}">
      <dgm:prSet/>
      <dgm:spPr/>
      <dgm:t>
        <a:bodyPr/>
        <a:lstStyle/>
        <a:p>
          <a:endParaRPr lang="en-US"/>
        </a:p>
      </dgm:t>
    </dgm:pt>
    <dgm:pt modelId="{F211B671-45AA-4918-9BF4-EDCB6ADE78E9}" type="sibTrans" cxnId="{25ADA619-A571-44F6-A04D-3F09F7B17185}">
      <dgm:prSet/>
      <dgm:spPr/>
      <dgm:t>
        <a:bodyPr/>
        <a:lstStyle/>
        <a:p>
          <a:endParaRPr lang="en-US"/>
        </a:p>
      </dgm:t>
    </dgm:pt>
    <dgm:pt modelId="{D5EBC9FB-CC8E-4D0B-8304-CDAC62201223}">
      <dgm:prSet phldrT="[Text]" phldr="1"/>
      <dgm:spPr/>
      <dgm:t>
        <a:bodyPr/>
        <a:lstStyle/>
        <a:p>
          <a:endParaRPr lang="en-US"/>
        </a:p>
      </dgm:t>
    </dgm:pt>
    <dgm:pt modelId="{356A489A-B1D8-4C76-AE0F-CB108CEA21CA}" type="parTrans" cxnId="{BD5AAB9D-6BB4-4075-B987-85CB66E1F26D}">
      <dgm:prSet/>
      <dgm:spPr/>
      <dgm:t>
        <a:bodyPr/>
        <a:lstStyle/>
        <a:p>
          <a:endParaRPr lang="en-US"/>
        </a:p>
      </dgm:t>
    </dgm:pt>
    <dgm:pt modelId="{32BBDF6E-44B2-4E07-BDF1-67D81843CD56}" type="sibTrans" cxnId="{BD5AAB9D-6BB4-4075-B987-85CB66E1F26D}">
      <dgm:prSet/>
      <dgm:spPr/>
      <dgm:t>
        <a:bodyPr/>
        <a:lstStyle/>
        <a:p>
          <a:endParaRPr lang="en-US"/>
        </a:p>
      </dgm:t>
    </dgm:pt>
    <dgm:pt modelId="{A9318987-CA84-4942-A65E-A99C6E6463F7}">
      <dgm:prSet phldrT="[Text]" custT="1"/>
      <dgm:spPr>
        <a:solidFill>
          <a:schemeClr val="accent1">
            <a:lumMod val="40000"/>
            <a:lumOff val="60000"/>
          </a:schemeClr>
        </a:solidFill>
      </dgm:spPr>
      <dgm:t>
        <a:bodyPr/>
        <a:lstStyle/>
        <a:p>
          <a:r>
            <a:rPr lang="en-US" sz="1800" dirty="0">
              <a:latin typeface="Times New Roman" panose="02020603050405020304" pitchFamily="18" charset="0"/>
              <a:cs typeface="Times New Roman" panose="02020603050405020304" pitchFamily="18" charset="0"/>
            </a:rPr>
            <a:t>Create a landing outcome label from outcome column</a:t>
          </a:r>
        </a:p>
      </dgm:t>
    </dgm:pt>
    <dgm:pt modelId="{94C5CF0C-57C5-471C-A2BA-0A2957ED3ABD}" type="parTrans" cxnId="{1787980D-F853-41DE-809D-E26114BDA16F}">
      <dgm:prSet/>
      <dgm:spPr/>
      <dgm:t>
        <a:bodyPr/>
        <a:lstStyle/>
        <a:p>
          <a:endParaRPr lang="en-US"/>
        </a:p>
      </dgm:t>
    </dgm:pt>
    <dgm:pt modelId="{E30F7B24-2F2E-4617-AC57-F859FB60E036}" type="sibTrans" cxnId="{1787980D-F853-41DE-809D-E26114BDA16F}">
      <dgm:prSet/>
      <dgm:spPr/>
      <dgm:t>
        <a:bodyPr/>
        <a:lstStyle/>
        <a:p>
          <a:endParaRPr lang="en-US"/>
        </a:p>
      </dgm:t>
    </dgm:pt>
    <dgm:pt modelId="{C8AE8B78-346E-443D-93AB-2B5188DBAE13}" type="pres">
      <dgm:prSet presAssocID="{752C6802-8767-479F-A48E-168FCA82A4A3}" presName="outerComposite" presStyleCnt="0">
        <dgm:presLayoutVars>
          <dgm:chMax val="5"/>
          <dgm:dir/>
          <dgm:resizeHandles val="exact"/>
        </dgm:presLayoutVars>
      </dgm:prSet>
      <dgm:spPr/>
    </dgm:pt>
    <dgm:pt modelId="{998EFAC2-94E0-4F9C-BFC6-5A19E078D0B4}" type="pres">
      <dgm:prSet presAssocID="{752C6802-8767-479F-A48E-168FCA82A4A3}" presName="dummyMaxCanvas" presStyleCnt="0">
        <dgm:presLayoutVars/>
      </dgm:prSet>
      <dgm:spPr/>
    </dgm:pt>
    <dgm:pt modelId="{042344AB-A059-46AE-B0A1-FD07D03B094F}" type="pres">
      <dgm:prSet presAssocID="{752C6802-8767-479F-A48E-168FCA82A4A3}" presName="FiveNodes_1" presStyleLbl="node1" presStyleIdx="0" presStyleCnt="5">
        <dgm:presLayoutVars>
          <dgm:bulletEnabled val="1"/>
        </dgm:presLayoutVars>
      </dgm:prSet>
      <dgm:spPr/>
    </dgm:pt>
    <dgm:pt modelId="{A9F40C2C-7BAC-4958-83D8-2E4C266212C5}" type="pres">
      <dgm:prSet presAssocID="{752C6802-8767-479F-A48E-168FCA82A4A3}" presName="FiveNodes_2" presStyleLbl="node1" presStyleIdx="1" presStyleCnt="5">
        <dgm:presLayoutVars>
          <dgm:bulletEnabled val="1"/>
        </dgm:presLayoutVars>
      </dgm:prSet>
      <dgm:spPr/>
    </dgm:pt>
    <dgm:pt modelId="{6A294727-09F1-403E-8B21-CAFE552C96C8}" type="pres">
      <dgm:prSet presAssocID="{752C6802-8767-479F-A48E-168FCA82A4A3}" presName="FiveNodes_3" presStyleLbl="node1" presStyleIdx="2" presStyleCnt="5">
        <dgm:presLayoutVars>
          <dgm:bulletEnabled val="1"/>
        </dgm:presLayoutVars>
      </dgm:prSet>
      <dgm:spPr/>
    </dgm:pt>
    <dgm:pt modelId="{3C84DA25-CBAC-4A69-93B3-7692B0137785}" type="pres">
      <dgm:prSet presAssocID="{752C6802-8767-479F-A48E-168FCA82A4A3}" presName="FiveNodes_4" presStyleLbl="node1" presStyleIdx="3" presStyleCnt="5">
        <dgm:presLayoutVars>
          <dgm:bulletEnabled val="1"/>
        </dgm:presLayoutVars>
      </dgm:prSet>
      <dgm:spPr/>
    </dgm:pt>
    <dgm:pt modelId="{B9B7FD0C-9BD6-40DD-9473-0FC7882BDE66}" type="pres">
      <dgm:prSet presAssocID="{752C6802-8767-479F-A48E-168FCA82A4A3}" presName="FiveNodes_5" presStyleLbl="node1" presStyleIdx="4" presStyleCnt="5">
        <dgm:presLayoutVars>
          <dgm:bulletEnabled val="1"/>
        </dgm:presLayoutVars>
      </dgm:prSet>
      <dgm:spPr/>
    </dgm:pt>
    <dgm:pt modelId="{5F77FD86-A003-4DDF-B662-CA4B86076E9C}" type="pres">
      <dgm:prSet presAssocID="{752C6802-8767-479F-A48E-168FCA82A4A3}" presName="FiveConn_1-2" presStyleLbl="fgAccFollowNode1" presStyleIdx="0" presStyleCnt="4">
        <dgm:presLayoutVars>
          <dgm:bulletEnabled val="1"/>
        </dgm:presLayoutVars>
      </dgm:prSet>
      <dgm:spPr/>
    </dgm:pt>
    <dgm:pt modelId="{2EC58695-18A6-4E72-A905-38DD387E7053}" type="pres">
      <dgm:prSet presAssocID="{752C6802-8767-479F-A48E-168FCA82A4A3}" presName="FiveConn_2-3" presStyleLbl="fgAccFollowNode1" presStyleIdx="1" presStyleCnt="4">
        <dgm:presLayoutVars>
          <dgm:bulletEnabled val="1"/>
        </dgm:presLayoutVars>
      </dgm:prSet>
      <dgm:spPr/>
    </dgm:pt>
    <dgm:pt modelId="{35A0BFA4-3961-4786-9D69-10DEF1EDE3DF}" type="pres">
      <dgm:prSet presAssocID="{752C6802-8767-479F-A48E-168FCA82A4A3}" presName="FiveConn_3-4" presStyleLbl="fgAccFollowNode1" presStyleIdx="2" presStyleCnt="4">
        <dgm:presLayoutVars>
          <dgm:bulletEnabled val="1"/>
        </dgm:presLayoutVars>
      </dgm:prSet>
      <dgm:spPr/>
    </dgm:pt>
    <dgm:pt modelId="{34E30005-7A97-42A0-A9D8-3F65D8F98CFE}" type="pres">
      <dgm:prSet presAssocID="{752C6802-8767-479F-A48E-168FCA82A4A3}" presName="FiveConn_4-5" presStyleLbl="fgAccFollowNode1" presStyleIdx="3" presStyleCnt="4">
        <dgm:presLayoutVars>
          <dgm:bulletEnabled val="1"/>
        </dgm:presLayoutVars>
      </dgm:prSet>
      <dgm:spPr/>
    </dgm:pt>
    <dgm:pt modelId="{E5EA5E91-961C-454F-ABD2-FFB9C98CC271}" type="pres">
      <dgm:prSet presAssocID="{752C6802-8767-479F-A48E-168FCA82A4A3}" presName="FiveNodes_1_text" presStyleLbl="node1" presStyleIdx="4" presStyleCnt="5">
        <dgm:presLayoutVars>
          <dgm:bulletEnabled val="1"/>
        </dgm:presLayoutVars>
      </dgm:prSet>
      <dgm:spPr/>
    </dgm:pt>
    <dgm:pt modelId="{C13792B1-BB93-49F6-87BE-4DBB78E52D25}" type="pres">
      <dgm:prSet presAssocID="{752C6802-8767-479F-A48E-168FCA82A4A3}" presName="FiveNodes_2_text" presStyleLbl="node1" presStyleIdx="4" presStyleCnt="5">
        <dgm:presLayoutVars>
          <dgm:bulletEnabled val="1"/>
        </dgm:presLayoutVars>
      </dgm:prSet>
      <dgm:spPr/>
    </dgm:pt>
    <dgm:pt modelId="{436CF49A-8A4B-420C-A1DD-1F9F82C7A4CD}" type="pres">
      <dgm:prSet presAssocID="{752C6802-8767-479F-A48E-168FCA82A4A3}" presName="FiveNodes_3_text" presStyleLbl="node1" presStyleIdx="4" presStyleCnt="5">
        <dgm:presLayoutVars>
          <dgm:bulletEnabled val="1"/>
        </dgm:presLayoutVars>
      </dgm:prSet>
      <dgm:spPr/>
    </dgm:pt>
    <dgm:pt modelId="{0433B80F-478C-4452-9AD3-9405DD342AAE}" type="pres">
      <dgm:prSet presAssocID="{752C6802-8767-479F-A48E-168FCA82A4A3}" presName="FiveNodes_4_text" presStyleLbl="node1" presStyleIdx="4" presStyleCnt="5">
        <dgm:presLayoutVars>
          <dgm:bulletEnabled val="1"/>
        </dgm:presLayoutVars>
      </dgm:prSet>
      <dgm:spPr/>
    </dgm:pt>
    <dgm:pt modelId="{79707864-469F-4805-BAAD-697EC75E5E39}" type="pres">
      <dgm:prSet presAssocID="{752C6802-8767-479F-A48E-168FCA82A4A3}" presName="FiveNodes_5_text" presStyleLbl="node1" presStyleIdx="4" presStyleCnt="5">
        <dgm:presLayoutVars>
          <dgm:bulletEnabled val="1"/>
        </dgm:presLayoutVars>
      </dgm:prSet>
      <dgm:spPr/>
    </dgm:pt>
  </dgm:ptLst>
  <dgm:cxnLst>
    <dgm:cxn modelId="{A5804F02-8D1A-4E71-A978-30451D32BBC1}" srcId="{752C6802-8767-479F-A48E-168FCA82A4A3}" destId="{B82786E8-7F4F-4E77-950A-4087630E435D}" srcOrd="9" destOrd="0" parTransId="{A1734481-E786-4101-B3AD-38299A7DBA94}" sibTransId="{291B384F-78D4-4DB7-9A8A-B5D42BED12F7}"/>
    <dgm:cxn modelId="{6676A505-04F1-4201-A2BD-B7FCD183F19C}" srcId="{752C6802-8767-479F-A48E-168FCA82A4A3}" destId="{66125290-FA82-4881-984E-1C2CC5EAE53A}" srcOrd="4" destOrd="0" parTransId="{3B8BAFD3-357B-4897-A491-3EEE723C1076}" sibTransId="{C7DA2891-2300-4C64-8F0A-8BC067448D08}"/>
    <dgm:cxn modelId="{1787980D-F853-41DE-809D-E26114BDA16F}" srcId="{752C6802-8767-479F-A48E-168FCA82A4A3}" destId="{A9318987-CA84-4942-A65E-A99C6E6463F7}" srcOrd="3" destOrd="0" parTransId="{94C5CF0C-57C5-471C-A2BA-0A2957ED3ABD}" sibTransId="{E30F7B24-2F2E-4617-AC57-F859FB60E036}"/>
    <dgm:cxn modelId="{5E59F218-3CE5-451E-8AF6-28F8DB0AFD43}" type="presOf" srcId="{F3B2EA02-3465-4D72-B9D5-2C9779ACAD11}" destId="{A9F40C2C-7BAC-4958-83D8-2E4C266212C5}" srcOrd="0" destOrd="0" presId="urn:microsoft.com/office/officeart/2005/8/layout/vProcess5"/>
    <dgm:cxn modelId="{25ADA619-A571-44F6-A04D-3F09F7B17185}" srcId="{752C6802-8767-479F-A48E-168FCA82A4A3}" destId="{53BA5E1C-245A-40A2-B406-5A40121C0183}" srcOrd="15" destOrd="0" parTransId="{5A8617F4-402C-478B-A0A5-3A1BD1465A40}" sibTransId="{F211B671-45AA-4918-9BF4-EDCB6ADE78E9}"/>
    <dgm:cxn modelId="{8AAC2825-D73B-453D-A434-1EBDBC9F3411}" type="presOf" srcId="{0DE3FC5D-8B57-47FF-A9B2-0D1C25C1AE04}" destId="{6A294727-09F1-403E-8B21-CAFE552C96C8}" srcOrd="0" destOrd="0" presId="urn:microsoft.com/office/officeart/2005/8/layout/vProcess5"/>
    <dgm:cxn modelId="{721D463B-31CC-4BE5-871A-760F2F986AAE}" type="presOf" srcId="{A9318987-CA84-4942-A65E-A99C6E6463F7}" destId="{0433B80F-478C-4452-9AD3-9405DD342AAE}" srcOrd="1" destOrd="0" presId="urn:microsoft.com/office/officeart/2005/8/layout/vProcess5"/>
    <dgm:cxn modelId="{76EC2E5B-B441-44E7-B1E8-D50A53CA3530}" srcId="{752C6802-8767-479F-A48E-168FCA82A4A3}" destId="{000F69A9-495A-450E-9D68-B9E46846539F}" srcOrd="11" destOrd="0" parTransId="{E655A127-E079-44CD-B277-2A70CD4F0033}" sibTransId="{9D3A61AA-BAD9-4AAC-9866-ED5E04388978}"/>
    <dgm:cxn modelId="{939A9644-972F-4F9B-8CC8-FE2A8446BD15}" type="presOf" srcId="{E30F7B24-2F2E-4617-AC57-F859FB60E036}" destId="{34E30005-7A97-42A0-A9D8-3F65D8F98CFE}" srcOrd="0" destOrd="0" presId="urn:microsoft.com/office/officeart/2005/8/layout/vProcess5"/>
    <dgm:cxn modelId="{8165FE49-B357-4AD6-BF39-45503EC668A5}" type="presOf" srcId="{52249524-A822-4C35-83F9-D0B3A23A3300}" destId="{E5EA5E91-961C-454F-ABD2-FFB9C98CC271}" srcOrd="1" destOrd="0" presId="urn:microsoft.com/office/officeart/2005/8/layout/vProcess5"/>
    <dgm:cxn modelId="{E0A6624B-2B3E-4303-A6D6-83FB34AB28CD}" type="presOf" srcId="{A9318987-CA84-4942-A65E-A99C6E6463F7}" destId="{3C84DA25-CBAC-4A69-93B3-7692B0137785}" srcOrd="0" destOrd="0" presId="urn:microsoft.com/office/officeart/2005/8/layout/vProcess5"/>
    <dgm:cxn modelId="{D3D5FD6F-DF8C-4212-8A3D-12611FB216F1}" srcId="{752C6802-8767-479F-A48E-168FCA82A4A3}" destId="{711020F7-F388-4712-917A-BF62E8444B42}" srcOrd="10" destOrd="0" parTransId="{D7BF9AAA-F309-4687-912F-07F73BD19C42}" sibTransId="{F5637FE2-28AC-41A6-AB7B-5A7B8788CD3A}"/>
    <dgm:cxn modelId="{7B198571-5873-4968-8990-AFD5FC25A264}" type="presOf" srcId="{73E9751B-D861-4CF3-8992-1F63330511AB}" destId="{35A0BFA4-3961-4786-9D69-10DEF1EDE3DF}" srcOrd="0" destOrd="0" presId="urn:microsoft.com/office/officeart/2005/8/layout/vProcess5"/>
    <dgm:cxn modelId="{45A39851-AFA0-43FF-85A1-9E7F0A567D5F}" srcId="{752C6802-8767-479F-A48E-168FCA82A4A3}" destId="{2DE224D1-6482-4480-BE3C-43587114D46A}" srcOrd="13" destOrd="0" parTransId="{A6771F1E-07C5-477C-9363-164BED796140}" sibTransId="{EA2FEDFD-7786-41E0-A1BD-009FC038E91E}"/>
    <dgm:cxn modelId="{A171D771-D37B-42D9-B154-BAEB5878A7E6}" srcId="{752C6802-8767-479F-A48E-168FCA82A4A3}" destId="{B43EF905-1FEA-44E7-B505-0ED65D526ED5}" srcOrd="7" destOrd="0" parTransId="{42433CCA-0B9B-48B4-87F0-81F16125F73D}" sibTransId="{6B37E4DF-B085-4569-8B64-A85C95A6C91F}"/>
    <dgm:cxn modelId="{04E20972-EF71-4F96-B99F-CE6C5E326A35}" type="presOf" srcId="{0DE3FC5D-8B57-47FF-A9B2-0D1C25C1AE04}" destId="{436CF49A-8A4B-420C-A1DD-1F9F82C7A4CD}" srcOrd="1" destOrd="0" presId="urn:microsoft.com/office/officeart/2005/8/layout/vProcess5"/>
    <dgm:cxn modelId="{8958F276-2C21-4EA0-AAAE-2441DEE8308C}" srcId="{752C6802-8767-479F-A48E-168FCA82A4A3}" destId="{0DE3FC5D-8B57-47FF-A9B2-0D1C25C1AE04}" srcOrd="2" destOrd="0" parTransId="{BA38FC07-2294-4715-B0DE-090733898014}" sibTransId="{73E9751B-D861-4CF3-8992-1F63330511AB}"/>
    <dgm:cxn modelId="{A40BED59-3A7C-4EE1-AA98-C787F275C44A}" srcId="{752C6802-8767-479F-A48E-168FCA82A4A3}" destId="{0BD97C49-055F-4599-8039-6C865F37B407}" srcOrd="5" destOrd="0" parTransId="{8E14DDDB-D5DA-41E3-9B54-A07E9A386F5F}" sibTransId="{A7AD247E-8839-4F64-9B0D-A0B4C965EF78}"/>
    <dgm:cxn modelId="{4488727D-E44A-45A8-AE55-253ABF34147A}" type="presOf" srcId="{F33D0771-F60D-41F1-8E49-2C5C7EC3755C}" destId="{2EC58695-18A6-4E72-A905-38DD387E7053}" srcOrd="0" destOrd="0" presId="urn:microsoft.com/office/officeart/2005/8/layout/vProcess5"/>
    <dgm:cxn modelId="{423A427E-A969-4EEA-AC9C-0CC8EFFC779E}" srcId="{752C6802-8767-479F-A48E-168FCA82A4A3}" destId="{52249524-A822-4C35-83F9-D0B3A23A3300}" srcOrd="0" destOrd="0" parTransId="{CCFB2DDE-688E-4917-824A-8390DD0E5C8D}" sibTransId="{8B525D0F-50E5-451E-9902-FDD8FBE28E78}"/>
    <dgm:cxn modelId="{913A1383-0BF9-4B74-A5D5-4ADB442871D7}" srcId="{752C6802-8767-479F-A48E-168FCA82A4A3}" destId="{50A19C9E-6B24-4C53-9484-BDDE1A4CB5E9}" srcOrd="8" destOrd="0" parTransId="{0166D4CA-3A98-491C-8A34-ABF46667D234}" sibTransId="{46BCD5BC-159D-493D-AC9C-3A8460C3E929}"/>
    <dgm:cxn modelId="{E7A4F28D-ACF7-44F2-AA53-CC883C0DF873}" type="presOf" srcId="{52249524-A822-4C35-83F9-D0B3A23A3300}" destId="{042344AB-A059-46AE-B0A1-FD07D03B094F}" srcOrd="0" destOrd="0" presId="urn:microsoft.com/office/officeart/2005/8/layout/vProcess5"/>
    <dgm:cxn modelId="{FCC19F8E-C689-4AEB-9175-B612DC521BCE}" srcId="{752C6802-8767-479F-A48E-168FCA82A4A3}" destId="{5E7693D3-B91B-4E81-A255-97F687050DEF}" srcOrd="6" destOrd="0" parTransId="{4C6D62A7-8E9A-4F36-8C51-5381263E2E18}" sibTransId="{FF0BA9BE-3B66-4A46-A7F9-CBA0E43210FB}"/>
    <dgm:cxn modelId="{BD5AAB9D-6BB4-4075-B987-85CB66E1F26D}" srcId="{752C6802-8767-479F-A48E-168FCA82A4A3}" destId="{D5EBC9FB-CC8E-4D0B-8304-CDAC62201223}" srcOrd="16" destOrd="0" parTransId="{356A489A-B1D8-4C76-AE0F-CB108CEA21CA}" sibTransId="{32BBDF6E-44B2-4E07-BDF1-67D81843CD56}"/>
    <dgm:cxn modelId="{FF30EDB6-B53B-459E-9191-51F105D16D24}" type="presOf" srcId="{752C6802-8767-479F-A48E-168FCA82A4A3}" destId="{C8AE8B78-346E-443D-93AB-2B5188DBAE13}" srcOrd="0" destOrd="0" presId="urn:microsoft.com/office/officeart/2005/8/layout/vProcess5"/>
    <dgm:cxn modelId="{4393FCB6-EB8F-4813-B618-8BA631F10FC7}" srcId="{752C6802-8767-479F-A48E-168FCA82A4A3}" destId="{F3B2EA02-3465-4D72-B9D5-2C9779ACAD11}" srcOrd="1" destOrd="0" parTransId="{FE873A21-BEEF-404D-81A9-31C5CF6FBCA1}" sibTransId="{F33D0771-F60D-41F1-8E49-2C5C7EC3755C}"/>
    <dgm:cxn modelId="{8D750ECA-5DE5-4B08-B999-F4063A8DC5F3}" srcId="{752C6802-8767-479F-A48E-168FCA82A4A3}" destId="{A48DC61E-F075-4B91-8628-208537ED2CB8}" srcOrd="14" destOrd="0" parTransId="{5FDDCA35-6E05-4D92-BDB8-619EC6DE67C9}" sibTransId="{E04032BE-7066-46DD-B4F9-81802E5AB619}"/>
    <dgm:cxn modelId="{3525E6D7-971A-4730-84F0-54B312991C7B}" type="presOf" srcId="{8B525D0F-50E5-451E-9902-FDD8FBE28E78}" destId="{5F77FD86-A003-4DDF-B662-CA4B86076E9C}" srcOrd="0" destOrd="0" presId="urn:microsoft.com/office/officeart/2005/8/layout/vProcess5"/>
    <dgm:cxn modelId="{337414E9-2801-4532-87C8-EFA85DC4546A}" type="presOf" srcId="{66125290-FA82-4881-984E-1C2CC5EAE53A}" destId="{B9B7FD0C-9BD6-40DD-9473-0FC7882BDE66}" srcOrd="0" destOrd="0" presId="urn:microsoft.com/office/officeart/2005/8/layout/vProcess5"/>
    <dgm:cxn modelId="{D06B2BEF-9055-4608-8CE4-7E36D98A1CC7}" type="presOf" srcId="{F3B2EA02-3465-4D72-B9D5-2C9779ACAD11}" destId="{C13792B1-BB93-49F6-87BE-4DBB78E52D25}" srcOrd="1" destOrd="0" presId="urn:microsoft.com/office/officeart/2005/8/layout/vProcess5"/>
    <dgm:cxn modelId="{C29A42F3-DBDE-48BB-8E09-F28E536D1DA9}" srcId="{752C6802-8767-479F-A48E-168FCA82A4A3}" destId="{2D3B1DB8-4467-4214-B5AC-60D850F76CB8}" srcOrd="12" destOrd="0" parTransId="{ABE135FC-9D0E-40B6-BEAA-AB37662C0E23}" sibTransId="{84051F6D-9620-439D-BE12-DD7BDE09EC79}"/>
    <dgm:cxn modelId="{AFF022F8-630E-49BD-9FFF-9D02DE12DD33}" type="presOf" srcId="{66125290-FA82-4881-984E-1C2CC5EAE53A}" destId="{79707864-469F-4805-BAAD-697EC75E5E39}" srcOrd="1" destOrd="0" presId="urn:microsoft.com/office/officeart/2005/8/layout/vProcess5"/>
    <dgm:cxn modelId="{C285F73B-36E1-4CF5-B795-61E66DC9D9BF}" type="presParOf" srcId="{C8AE8B78-346E-443D-93AB-2B5188DBAE13}" destId="{998EFAC2-94E0-4F9C-BFC6-5A19E078D0B4}" srcOrd="0" destOrd="0" presId="urn:microsoft.com/office/officeart/2005/8/layout/vProcess5"/>
    <dgm:cxn modelId="{51A0BC23-8B49-4DA1-B15B-BE1E8383741A}" type="presParOf" srcId="{C8AE8B78-346E-443D-93AB-2B5188DBAE13}" destId="{042344AB-A059-46AE-B0A1-FD07D03B094F}" srcOrd="1" destOrd="0" presId="urn:microsoft.com/office/officeart/2005/8/layout/vProcess5"/>
    <dgm:cxn modelId="{D87AE5AF-0DD5-41D3-A5D5-DDCAF38108C9}" type="presParOf" srcId="{C8AE8B78-346E-443D-93AB-2B5188DBAE13}" destId="{A9F40C2C-7BAC-4958-83D8-2E4C266212C5}" srcOrd="2" destOrd="0" presId="urn:microsoft.com/office/officeart/2005/8/layout/vProcess5"/>
    <dgm:cxn modelId="{BF8A6303-92EB-49B9-94FC-E53D40B13613}" type="presParOf" srcId="{C8AE8B78-346E-443D-93AB-2B5188DBAE13}" destId="{6A294727-09F1-403E-8B21-CAFE552C96C8}" srcOrd="3" destOrd="0" presId="urn:microsoft.com/office/officeart/2005/8/layout/vProcess5"/>
    <dgm:cxn modelId="{E03321C5-8AD6-48D8-AE80-8D9F795C578D}" type="presParOf" srcId="{C8AE8B78-346E-443D-93AB-2B5188DBAE13}" destId="{3C84DA25-CBAC-4A69-93B3-7692B0137785}" srcOrd="4" destOrd="0" presId="urn:microsoft.com/office/officeart/2005/8/layout/vProcess5"/>
    <dgm:cxn modelId="{AF5F5C60-F3C3-409F-BB1E-ECFB7CEE5F9F}" type="presParOf" srcId="{C8AE8B78-346E-443D-93AB-2B5188DBAE13}" destId="{B9B7FD0C-9BD6-40DD-9473-0FC7882BDE66}" srcOrd="5" destOrd="0" presId="urn:microsoft.com/office/officeart/2005/8/layout/vProcess5"/>
    <dgm:cxn modelId="{7C45C6C7-4DC4-41F0-A271-F34C847C1965}" type="presParOf" srcId="{C8AE8B78-346E-443D-93AB-2B5188DBAE13}" destId="{5F77FD86-A003-4DDF-B662-CA4B86076E9C}" srcOrd="6" destOrd="0" presId="urn:microsoft.com/office/officeart/2005/8/layout/vProcess5"/>
    <dgm:cxn modelId="{D2BF72B6-4D0E-4DDF-8219-641DC83713A0}" type="presParOf" srcId="{C8AE8B78-346E-443D-93AB-2B5188DBAE13}" destId="{2EC58695-18A6-4E72-A905-38DD387E7053}" srcOrd="7" destOrd="0" presId="urn:microsoft.com/office/officeart/2005/8/layout/vProcess5"/>
    <dgm:cxn modelId="{E2C42156-B465-475D-AB95-EB039AA03E63}" type="presParOf" srcId="{C8AE8B78-346E-443D-93AB-2B5188DBAE13}" destId="{35A0BFA4-3961-4786-9D69-10DEF1EDE3DF}" srcOrd="8" destOrd="0" presId="urn:microsoft.com/office/officeart/2005/8/layout/vProcess5"/>
    <dgm:cxn modelId="{35F99C7D-7F8E-4C2C-969F-085A5675A479}" type="presParOf" srcId="{C8AE8B78-346E-443D-93AB-2B5188DBAE13}" destId="{34E30005-7A97-42A0-A9D8-3F65D8F98CFE}" srcOrd="9" destOrd="0" presId="urn:microsoft.com/office/officeart/2005/8/layout/vProcess5"/>
    <dgm:cxn modelId="{08022900-8C18-48E5-814B-97D47C179145}" type="presParOf" srcId="{C8AE8B78-346E-443D-93AB-2B5188DBAE13}" destId="{E5EA5E91-961C-454F-ABD2-FFB9C98CC271}" srcOrd="10" destOrd="0" presId="urn:microsoft.com/office/officeart/2005/8/layout/vProcess5"/>
    <dgm:cxn modelId="{8FAA00E7-932D-456A-AC21-6590C7DB8039}" type="presParOf" srcId="{C8AE8B78-346E-443D-93AB-2B5188DBAE13}" destId="{C13792B1-BB93-49F6-87BE-4DBB78E52D25}" srcOrd="11" destOrd="0" presId="urn:microsoft.com/office/officeart/2005/8/layout/vProcess5"/>
    <dgm:cxn modelId="{B19F3AD5-8AE1-46D3-A6C8-37EA438FC17E}" type="presParOf" srcId="{C8AE8B78-346E-443D-93AB-2B5188DBAE13}" destId="{436CF49A-8A4B-420C-A1DD-1F9F82C7A4CD}" srcOrd="12" destOrd="0" presId="urn:microsoft.com/office/officeart/2005/8/layout/vProcess5"/>
    <dgm:cxn modelId="{AD412363-170B-42E3-B801-B4B12DDAA6E9}" type="presParOf" srcId="{C8AE8B78-346E-443D-93AB-2B5188DBAE13}" destId="{0433B80F-478C-4452-9AD3-9405DD342AAE}" srcOrd="13" destOrd="0" presId="urn:microsoft.com/office/officeart/2005/8/layout/vProcess5"/>
    <dgm:cxn modelId="{091AA614-2D52-49FA-B9E0-9A98A91871C8}" type="presParOf" srcId="{C8AE8B78-346E-443D-93AB-2B5188DBAE13}" destId="{79707864-469F-4805-BAAD-697EC75E5E39}" srcOrd="14"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D68288A3-91D7-4C1D-BEA3-321506143301}" type="doc">
      <dgm:prSet loTypeId="urn:microsoft.com/office/officeart/2005/8/layout/process1" loCatId="process" qsTypeId="urn:microsoft.com/office/officeart/2005/8/quickstyle/simple1" qsCatId="simple" csTypeId="urn:microsoft.com/office/officeart/2005/8/colors/accent1_2" csCatId="accent1" phldr="1"/>
      <dgm:spPr/>
    </dgm:pt>
    <dgm:pt modelId="{7C5B883F-503F-40AA-BAFF-2C704C72D897}">
      <dgm:prSet phldrT="[Text]" custT="1"/>
      <dgm:spPr/>
      <dgm:t>
        <a:bodyPr/>
        <a:lstStyle/>
        <a:p>
          <a:r>
            <a:rPr lang="en-US" sz="1800" dirty="0">
              <a:latin typeface="Times New Roman" panose="02020603050405020304" pitchFamily="18" charset="0"/>
              <a:cs typeface="Times New Roman" panose="02020603050405020304" pitchFamily="18" charset="0"/>
            </a:rPr>
            <a:t>Creating a NumPy array from the column “Class” in data</a:t>
          </a:r>
        </a:p>
      </dgm:t>
    </dgm:pt>
    <dgm:pt modelId="{35D69EBD-1F34-47EB-8EEF-8551307AA900}" type="parTrans" cxnId="{545A27AE-EBA9-46F7-8104-056D4BD70F4E}">
      <dgm:prSet/>
      <dgm:spPr/>
      <dgm:t>
        <a:bodyPr/>
        <a:lstStyle/>
        <a:p>
          <a:endParaRPr lang="en-US"/>
        </a:p>
      </dgm:t>
    </dgm:pt>
    <dgm:pt modelId="{5137612F-4820-45E2-9450-5B2FFE048D2C}" type="sibTrans" cxnId="{545A27AE-EBA9-46F7-8104-056D4BD70F4E}">
      <dgm:prSet/>
      <dgm:spPr/>
      <dgm:t>
        <a:bodyPr/>
        <a:lstStyle/>
        <a:p>
          <a:endParaRPr lang="en-US"/>
        </a:p>
      </dgm:t>
    </dgm:pt>
    <dgm:pt modelId="{0C8250E2-8B58-4B79-B39B-3D6257ACEC4A}">
      <dgm:prSet phldrT="[Text]"/>
      <dgm:spPr/>
      <dgm:t>
        <a:bodyPr/>
        <a:lstStyle/>
        <a:p>
          <a:r>
            <a:rPr lang="en-US" dirty="0">
              <a:latin typeface="Times New Roman" panose="02020603050405020304" pitchFamily="18" charset="0"/>
              <a:cs typeface="Times New Roman" panose="02020603050405020304" pitchFamily="18" charset="0"/>
            </a:rPr>
            <a:t>Splitting the data into training and testing sets with </a:t>
          </a:r>
          <a:r>
            <a:rPr lang="en-US" dirty="0" err="1">
              <a:latin typeface="Times New Roman" panose="02020603050405020304" pitchFamily="18" charset="0"/>
              <a:cs typeface="Times New Roman" panose="02020603050405020304" pitchFamily="18" charset="0"/>
            </a:rPr>
            <a:t>train_test_split</a:t>
          </a:r>
          <a:r>
            <a:rPr lang="en-US" dirty="0">
              <a:latin typeface="Times New Roman" panose="02020603050405020304" pitchFamily="18" charset="0"/>
              <a:cs typeface="Times New Roman" panose="02020603050405020304" pitchFamily="18" charset="0"/>
            </a:rPr>
            <a:t> function</a:t>
          </a:r>
        </a:p>
      </dgm:t>
    </dgm:pt>
    <dgm:pt modelId="{85E21043-5E8C-4DED-A30A-F75280EDBABE}" type="parTrans" cxnId="{70BFC828-BB77-457B-85E2-8439702822A1}">
      <dgm:prSet/>
      <dgm:spPr/>
      <dgm:t>
        <a:bodyPr/>
        <a:lstStyle/>
        <a:p>
          <a:endParaRPr lang="en-US"/>
        </a:p>
      </dgm:t>
    </dgm:pt>
    <dgm:pt modelId="{E6F615FD-D045-4794-9115-C9902AB547F4}" type="sibTrans" cxnId="{70BFC828-BB77-457B-85E2-8439702822A1}">
      <dgm:prSet/>
      <dgm:spPr/>
      <dgm:t>
        <a:bodyPr/>
        <a:lstStyle/>
        <a:p>
          <a:endParaRPr lang="en-US"/>
        </a:p>
      </dgm:t>
    </dgm:pt>
    <dgm:pt modelId="{636C9882-2649-4742-BE3D-A0760C20674C}">
      <dgm:prSet phldrT="[Text]"/>
      <dgm:spPr/>
      <dgm:t>
        <a:bodyPr/>
        <a:lstStyle/>
        <a:p>
          <a:r>
            <a:rPr lang="en-US" dirty="0">
              <a:latin typeface="Times New Roman" panose="02020603050405020304" pitchFamily="18" charset="0"/>
              <a:cs typeface="Times New Roman" panose="02020603050405020304" pitchFamily="18" charset="0"/>
            </a:rPr>
            <a:t>Creating a </a:t>
          </a:r>
          <a:r>
            <a:rPr lang="en-US" dirty="0" err="1">
              <a:latin typeface="Times New Roman" panose="02020603050405020304" pitchFamily="18" charset="0"/>
              <a:cs typeface="Times New Roman" panose="02020603050405020304" pitchFamily="18" charset="0"/>
            </a:rPr>
            <a:t>GridSearchCV</a:t>
          </a:r>
          <a:r>
            <a:rPr lang="en-US" dirty="0">
              <a:latin typeface="Times New Roman" panose="02020603050405020304" pitchFamily="18" charset="0"/>
              <a:cs typeface="Times New Roman" panose="02020603050405020304" pitchFamily="18" charset="0"/>
            </a:rPr>
            <a:t> object with CV=10 to </a:t>
          </a:r>
          <a:r>
            <a:rPr lang="en-US" dirty="0" err="1">
              <a:latin typeface="Times New Roman" panose="02020603050405020304" pitchFamily="18" charset="0"/>
              <a:cs typeface="Times New Roman" panose="02020603050405020304" pitchFamily="18" charset="0"/>
            </a:rPr>
            <a:t>fing</a:t>
          </a:r>
          <a:r>
            <a:rPr lang="en-US" dirty="0">
              <a:latin typeface="Times New Roman" panose="02020603050405020304" pitchFamily="18" charset="0"/>
              <a:cs typeface="Times New Roman" panose="02020603050405020304" pitchFamily="18" charset="0"/>
            </a:rPr>
            <a:t> the </a:t>
          </a:r>
          <a:r>
            <a:rPr lang="en-US" dirty="0" err="1">
              <a:latin typeface="Times New Roman" panose="02020603050405020304" pitchFamily="18" charset="0"/>
              <a:cs typeface="Times New Roman" panose="02020603050405020304" pitchFamily="18" charset="0"/>
            </a:rPr>
            <a:t>bestparameters</a:t>
          </a:r>
          <a:endParaRPr lang="en-US" dirty="0">
            <a:latin typeface="Times New Roman" panose="02020603050405020304" pitchFamily="18" charset="0"/>
            <a:cs typeface="Times New Roman" panose="02020603050405020304" pitchFamily="18" charset="0"/>
          </a:endParaRPr>
        </a:p>
      </dgm:t>
    </dgm:pt>
    <dgm:pt modelId="{B472BB87-B587-4402-AA7E-D3167CABA4EB}" type="parTrans" cxnId="{27F60E32-6755-4222-A6F3-661311BFB7CC}">
      <dgm:prSet/>
      <dgm:spPr/>
      <dgm:t>
        <a:bodyPr/>
        <a:lstStyle/>
        <a:p>
          <a:endParaRPr lang="en-US"/>
        </a:p>
      </dgm:t>
    </dgm:pt>
    <dgm:pt modelId="{2971A617-9EF0-4E11-9908-5BD6B4E168AB}" type="sibTrans" cxnId="{27F60E32-6755-4222-A6F3-661311BFB7CC}">
      <dgm:prSet/>
      <dgm:spPr/>
      <dgm:t>
        <a:bodyPr/>
        <a:lstStyle/>
        <a:p>
          <a:endParaRPr lang="en-US"/>
        </a:p>
      </dgm:t>
    </dgm:pt>
    <dgm:pt modelId="{F41D93B0-26A3-43E0-B9A3-FF35D85CA79F}">
      <dgm:prSet phldrT="[Text]"/>
      <dgm:spPr/>
      <dgm:t>
        <a:bodyPr/>
        <a:lstStyle/>
        <a:p>
          <a:r>
            <a:rPr lang="en-US" dirty="0">
              <a:latin typeface="Times New Roman" panose="02020603050405020304" pitchFamily="18" charset="0"/>
              <a:cs typeface="Times New Roman" panose="02020603050405020304" pitchFamily="18" charset="0"/>
            </a:rPr>
            <a:t>Standardizing the data with </a:t>
          </a:r>
          <a:r>
            <a:rPr lang="en-US" dirty="0" err="1">
              <a:latin typeface="Times New Roman" panose="02020603050405020304" pitchFamily="18" charset="0"/>
              <a:cs typeface="Times New Roman" panose="02020603050405020304" pitchFamily="18" charset="0"/>
            </a:rPr>
            <a:t>StandardScaler</a:t>
          </a:r>
          <a:r>
            <a:rPr lang="en-US" dirty="0">
              <a:latin typeface="Times New Roman" panose="02020603050405020304" pitchFamily="18" charset="0"/>
              <a:cs typeface="Times New Roman" panose="02020603050405020304" pitchFamily="18" charset="0"/>
            </a:rPr>
            <a:t>, then fitting and transforming it</a:t>
          </a:r>
        </a:p>
      </dgm:t>
    </dgm:pt>
    <dgm:pt modelId="{580507C7-7613-438A-A06B-0091C3E11073}" type="parTrans" cxnId="{92BD1892-71AF-479E-A32B-44751E04819B}">
      <dgm:prSet/>
      <dgm:spPr/>
      <dgm:t>
        <a:bodyPr/>
        <a:lstStyle/>
        <a:p>
          <a:endParaRPr lang="en-US"/>
        </a:p>
      </dgm:t>
    </dgm:pt>
    <dgm:pt modelId="{638A807E-B966-4ECA-A45B-DE6190BF7A3F}" type="sibTrans" cxnId="{92BD1892-71AF-479E-A32B-44751E04819B}">
      <dgm:prSet/>
      <dgm:spPr/>
      <dgm:t>
        <a:bodyPr/>
        <a:lstStyle/>
        <a:p>
          <a:endParaRPr lang="en-US"/>
        </a:p>
      </dgm:t>
    </dgm:pt>
    <dgm:pt modelId="{F37E1992-BAA4-45F9-92C5-015B1E1108A8}" type="pres">
      <dgm:prSet presAssocID="{D68288A3-91D7-4C1D-BEA3-321506143301}" presName="Name0" presStyleCnt="0">
        <dgm:presLayoutVars>
          <dgm:dir/>
          <dgm:resizeHandles val="exact"/>
        </dgm:presLayoutVars>
      </dgm:prSet>
      <dgm:spPr/>
    </dgm:pt>
    <dgm:pt modelId="{66653254-8904-4B95-969F-E863A2538CA3}" type="pres">
      <dgm:prSet presAssocID="{7C5B883F-503F-40AA-BAFF-2C704C72D897}" presName="node" presStyleLbl="node1" presStyleIdx="0" presStyleCnt="4">
        <dgm:presLayoutVars>
          <dgm:bulletEnabled val="1"/>
        </dgm:presLayoutVars>
      </dgm:prSet>
      <dgm:spPr/>
    </dgm:pt>
    <dgm:pt modelId="{D026C0AF-6F45-4ED1-8A5B-09336AC4B8C4}" type="pres">
      <dgm:prSet presAssocID="{5137612F-4820-45E2-9450-5B2FFE048D2C}" presName="sibTrans" presStyleLbl="sibTrans2D1" presStyleIdx="0" presStyleCnt="3"/>
      <dgm:spPr/>
    </dgm:pt>
    <dgm:pt modelId="{4E68D04B-6344-45FE-BFEE-3E9C3FED5C7A}" type="pres">
      <dgm:prSet presAssocID="{5137612F-4820-45E2-9450-5B2FFE048D2C}" presName="connectorText" presStyleLbl="sibTrans2D1" presStyleIdx="0" presStyleCnt="3"/>
      <dgm:spPr/>
    </dgm:pt>
    <dgm:pt modelId="{326B9844-EE15-46E7-AD51-73839872A7A1}" type="pres">
      <dgm:prSet presAssocID="{F41D93B0-26A3-43E0-B9A3-FF35D85CA79F}" presName="node" presStyleLbl="node1" presStyleIdx="1" presStyleCnt="4">
        <dgm:presLayoutVars>
          <dgm:bulletEnabled val="1"/>
        </dgm:presLayoutVars>
      </dgm:prSet>
      <dgm:spPr/>
    </dgm:pt>
    <dgm:pt modelId="{28E29E88-2093-4754-9A97-EE8C306D0831}" type="pres">
      <dgm:prSet presAssocID="{638A807E-B966-4ECA-A45B-DE6190BF7A3F}" presName="sibTrans" presStyleLbl="sibTrans2D1" presStyleIdx="1" presStyleCnt="3"/>
      <dgm:spPr/>
    </dgm:pt>
    <dgm:pt modelId="{2394F2CF-D211-4119-B1BE-862C3383334C}" type="pres">
      <dgm:prSet presAssocID="{638A807E-B966-4ECA-A45B-DE6190BF7A3F}" presName="connectorText" presStyleLbl="sibTrans2D1" presStyleIdx="1" presStyleCnt="3"/>
      <dgm:spPr/>
    </dgm:pt>
    <dgm:pt modelId="{646779EF-FF61-4300-AB59-FDA7FF2DC023}" type="pres">
      <dgm:prSet presAssocID="{0C8250E2-8B58-4B79-B39B-3D6257ACEC4A}" presName="node" presStyleLbl="node1" presStyleIdx="2" presStyleCnt="4">
        <dgm:presLayoutVars>
          <dgm:bulletEnabled val="1"/>
        </dgm:presLayoutVars>
      </dgm:prSet>
      <dgm:spPr/>
    </dgm:pt>
    <dgm:pt modelId="{DCE02318-87DA-4280-A538-9DEA3495BED7}" type="pres">
      <dgm:prSet presAssocID="{E6F615FD-D045-4794-9115-C9902AB547F4}" presName="sibTrans" presStyleLbl="sibTrans2D1" presStyleIdx="2" presStyleCnt="3"/>
      <dgm:spPr/>
    </dgm:pt>
    <dgm:pt modelId="{4617E478-8664-4E1E-9BF3-110092B16CC8}" type="pres">
      <dgm:prSet presAssocID="{E6F615FD-D045-4794-9115-C9902AB547F4}" presName="connectorText" presStyleLbl="sibTrans2D1" presStyleIdx="2" presStyleCnt="3"/>
      <dgm:spPr/>
    </dgm:pt>
    <dgm:pt modelId="{70FCE33D-28C2-451D-9E51-19D2EEA0B234}" type="pres">
      <dgm:prSet presAssocID="{636C9882-2649-4742-BE3D-A0760C20674C}" presName="node" presStyleLbl="node1" presStyleIdx="3" presStyleCnt="4">
        <dgm:presLayoutVars>
          <dgm:bulletEnabled val="1"/>
        </dgm:presLayoutVars>
      </dgm:prSet>
      <dgm:spPr/>
    </dgm:pt>
  </dgm:ptLst>
  <dgm:cxnLst>
    <dgm:cxn modelId="{E4880B21-656A-4C8D-B542-2C6526C0A2A2}" type="presOf" srcId="{638A807E-B966-4ECA-A45B-DE6190BF7A3F}" destId="{28E29E88-2093-4754-9A97-EE8C306D0831}" srcOrd="0" destOrd="0" presId="urn:microsoft.com/office/officeart/2005/8/layout/process1"/>
    <dgm:cxn modelId="{0827AF27-F128-44A1-BC45-444B93D9D261}" type="presOf" srcId="{5137612F-4820-45E2-9450-5B2FFE048D2C}" destId="{4E68D04B-6344-45FE-BFEE-3E9C3FED5C7A}" srcOrd="1" destOrd="0" presId="urn:microsoft.com/office/officeart/2005/8/layout/process1"/>
    <dgm:cxn modelId="{F6E4CB27-EAF5-4B08-81EF-149B0BA56919}" type="presOf" srcId="{5137612F-4820-45E2-9450-5B2FFE048D2C}" destId="{D026C0AF-6F45-4ED1-8A5B-09336AC4B8C4}" srcOrd="0" destOrd="0" presId="urn:microsoft.com/office/officeart/2005/8/layout/process1"/>
    <dgm:cxn modelId="{70BFC828-BB77-457B-85E2-8439702822A1}" srcId="{D68288A3-91D7-4C1D-BEA3-321506143301}" destId="{0C8250E2-8B58-4B79-B39B-3D6257ACEC4A}" srcOrd="2" destOrd="0" parTransId="{85E21043-5E8C-4DED-A30A-F75280EDBABE}" sibTransId="{E6F615FD-D045-4794-9115-C9902AB547F4}"/>
    <dgm:cxn modelId="{27F60E32-6755-4222-A6F3-661311BFB7CC}" srcId="{D68288A3-91D7-4C1D-BEA3-321506143301}" destId="{636C9882-2649-4742-BE3D-A0760C20674C}" srcOrd="3" destOrd="0" parTransId="{B472BB87-B587-4402-AA7E-D3167CABA4EB}" sibTransId="{2971A617-9EF0-4E11-9908-5BD6B4E168AB}"/>
    <dgm:cxn modelId="{F1E14E34-A65D-46BC-B3F3-B0768D636DCD}" type="presOf" srcId="{E6F615FD-D045-4794-9115-C9902AB547F4}" destId="{4617E478-8664-4E1E-9BF3-110092B16CC8}" srcOrd="1" destOrd="0" presId="urn:microsoft.com/office/officeart/2005/8/layout/process1"/>
    <dgm:cxn modelId="{37FA3639-9EC7-4791-B239-E79521BC117D}" type="presOf" srcId="{636C9882-2649-4742-BE3D-A0760C20674C}" destId="{70FCE33D-28C2-451D-9E51-19D2EEA0B234}" srcOrd="0" destOrd="0" presId="urn:microsoft.com/office/officeart/2005/8/layout/process1"/>
    <dgm:cxn modelId="{76EBC866-307B-4EE8-B743-1DB8FCFEFBF4}" type="presOf" srcId="{E6F615FD-D045-4794-9115-C9902AB547F4}" destId="{DCE02318-87DA-4280-A538-9DEA3495BED7}" srcOrd="0" destOrd="0" presId="urn:microsoft.com/office/officeart/2005/8/layout/process1"/>
    <dgm:cxn modelId="{92BD1892-71AF-479E-A32B-44751E04819B}" srcId="{D68288A3-91D7-4C1D-BEA3-321506143301}" destId="{F41D93B0-26A3-43E0-B9A3-FF35D85CA79F}" srcOrd="1" destOrd="0" parTransId="{580507C7-7613-438A-A06B-0091C3E11073}" sibTransId="{638A807E-B966-4ECA-A45B-DE6190BF7A3F}"/>
    <dgm:cxn modelId="{B9261E93-0441-452F-8C38-D39EFFA092F0}" type="presOf" srcId="{D68288A3-91D7-4C1D-BEA3-321506143301}" destId="{F37E1992-BAA4-45F9-92C5-015B1E1108A8}" srcOrd="0" destOrd="0" presId="urn:microsoft.com/office/officeart/2005/8/layout/process1"/>
    <dgm:cxn modelId="{329511A6-87FB-414C-81AE-AD07D106DF65}" type="presOf" srcId="{F41D93B0-26A3-43E0-B9A3-FF35D85CA79F}" destId="{326B9844-EE15-46E7-AD51-73839872A7A1}" srcOrd="0" destOrd="0" presId="urn:microsoft.com/office/officeart/2005/8/layout/process1"/>
    <dgm:cxn modelId="{545A27AE-EBA9-46F7-8104-056D4BD70F4E}" srcId="{D68288A3-91D7-4C1D-BEA3-321506143301}" destId="{7C5B883F-503F-40AA-BAFF-2C704C72D897}" srcOrd="0" destOrd="0" parTransId="{35D69EBD-1F34-47EB-8EEF-8551307AA900}" sibTransId="{5137612F-4820-45E2-9450-5B2FFE048D2C}"/>
    <dgm:cxn modelId="{147223B7-7EE9-4B74-B678-6CDC303F2ECE}" type="presOf" srcId="{7C5B883F-503F-40AA-BAFF-2C704C72D897}" destId="{66653254-8904-4B95-969F-E863A2538CA3}" srcOrd="0" destOrd="0" presId="urn:microsoft.com/office/officeart/2005/8/layout/process1"/>
    <dgm:cxn modelId="{DC6573BA-D503-432E-BE7E-EEAA1ABB0131}" type="presOf" srcId="{638A807E-B966-4ECA-A45B-DE6190BF7A3F}" destId="{2394F2CF-D211-4119-B1BE-862C3383334C}" srcOrd="1" destOrd="0" presId="urn:microsoft.com/office/officeart/2005/8/layout/process1"/>
    <dgm:cxn modelId="{A3517CD8-DD75-40A0-8142-5223427D4ADE}" type="presOf" srcId="{0C8250E2-8B58-4B79-B39B-3D6257ACEC4A}" destId="{646779EF-FF61-4300-AB59-FDA7FF2DC023}" srcOrd="0" destOrd="0" presId="urn:microsoft.com/office/officeart/2005/8/layout/process1"/>
    <dgm:cxn modelId="{059E483A-4FC6-4D21-B951-C921C7AA4B5C}" type="presParOf" srcId="{F37E1992-BAA4-45F9-92C5-015B1E1108A8}" destId="{66653254-8904-4B95-969F-E863A2538CA3}" srcOrd="0" destOrd="0" presId="urn:microsoft.com/office/officeart/2005/8/layout/process1"/>
    <dgm:cxn modelId="{FABDED05-3D7D-4AD9-AA42-9A97A6E1EB9B}" type="presParOf" srcId="{F37E1992-BAA4-45F9-92C5-015B1E1108A8}" destId="{D026C0AF-6F45-4ED1-8A5B-09336AC4B8C4}" srcOrd="1" destOrd="0" presId="urn:microsoft.com/office/officeart/2005/8/layout/process1"/>
    <dgm:cxn modelId="{EC601C64-1545-4764-B2A5-D513D8981B83}" type="presParOf" srcId="{D026C0AF-6F45-4ED1-8A5B-09336AC4B8C4}" destId="{4E68D04B-6344-45FE-BFEE-3E9C3FED5C7A}" srcOrd="0" destOrd="0" presId="urn:microsoft.com/office/officeart/2005/8/layout/process1"/>
    <dgm:cxn modelId="{98A00536-4968-47B6-8905-4D45A5F048B2}" type="presParOf" srcId="{F37E1992-BAA4-45F9-92C5-015B1E1108A8}" destId="{326B9844-EE15-46E7-AD51-73839872A7A1}" srcOrd="2" destOrd="0" presId="urn:microsoft.com/office/officeart/2005/8/layout/process1"/>
    <dgm:cxn modelId="{3E4196A0-670F-4AF8-89E1-889D305F8964}" type="presParOf" srcId="{F37E1992-BAA4-45F9-92C5-015B1E1108A8}" destId="{28E29E88-2093-4754-9A97-EE8C306D0831}" srcOrd="3" destOrd="0" presId="urn:microsoft.com/office/officeart/2005/8/layout/process1"/>
    <dgm:cxn modelId="{ABDA531B-CBB1-4B0A-92CF-27423699BACC}" type="presParOf" srcId="{28E29E88-2093-4754-9A97-EE8C306D0831}" destId="{2394F2CF-D211-4119-B1BE-862C3383334C}" srcOrd="0" destOrd="0" presId="urn:microsoft.com/office/officeart/2005/8/layout/process1"/>
    <dgm:cxn modelId="{F5B15472-CE6E-43B8-8F0C-92EAF105C10A}" type="presParOf" srcId="{F37E1992-BAA4-45F9-92C5-015B1E1108A8}" destId="{646779EF-FF61-4300-AB59-FDA7FF2DC023}" srcOrd="4" destOrd="0" presId="urn:microsoft.com/office/officeart/2005/8/layout/process1"/>
    <dgm:cxn modelId="{F67297D2-FEFB-4191-8F8A-05AD63BE206C}" type="presParOf" srcId="{F37E1992-BAA4-45F9-92C5-015B1E1108A8}" destId="{DCE02318-87DA-4280-A538-9DEA3495BED7}" srcOrd="5" destOrd="0" presId="urn:microsoft.com/office/officeart/2005/8/layout/process1"/>
    <dgm:cxn modelId="{F9364494-B576-4189-AFEF-D63BD13DA44D}" type="presParOf" srcId="{DCE02318-87DA-4280-A538-9DEA3495BED7}" destId="{4617E478-8664-4E1E-9BF3-110092B16CC8}" srcOrd="0" destOrd="0" presId="urn:microsoft.com/office/officeart/2005/8/layout/process1"/>
    <dgm:cxn modelId="{99B6EAF2-3EF9-43F2-B56E-CA86E0827200}" type="presParOf" srcId="{F37E1992-BAA4-45F9-92C5-015B1E1108A8}" destId="{70FCE33D-28C2-451D-9E51-19D2EEA0B234}"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D68288A3-91D7-4C1D-BEA3-321506143301}" type="doc">
      <dgm:prSet loTypeId="urn:microsoft.com/office/officeart/2005/8/layout/process1" loCatId="process" qsTypeId="urn:microsoft.com/office/officeart/2005/8/quickstyle/simple1" qsCatId="simple" csTypeId="urn:microsoft.com/office/officeart/2005/8/colors/accent1_2" csCatId="accent1" phldr="1"/>
      <dgm:spPr/>
    </dgm:pt>
    <dgm:pt modelId="{7C5B883F-503F-40AA-BAFF-2C704C72D897}">
      <dgm:prSet phldrT="[Text]"/>
      <dgm:spPr/>
      <dgm:t>
        <a:bodyPr/>
        <a:lstStyle/>
        <a:p>
          <a:r>
            <a:rPr lang="en-US" dirty="0">
              <a:latin typeface="Times New Roman" panose="02020603050405020304" pitchFamily="18" charset="0"/>
              <a:cs typeface="Times New Roman" panose="02020603050405020304" pitchFamily="18" charset="0"/>
            </a:rPr>
            <a:t>Finding the method performs best by examining the </a:t>
          </a:r>
          <a:r>
            <a:rPr lang="en-US" dirty="0" err="1">
              <a:latin typeface="Times New Roman" panose="02020603050405020304" pitchFamily="18" charset="0"/>
              <a:cs typeface="Times New Roman" panose="02020603050405020304" pitchFamily="18" charset="0"/>
            </a:rPr>
            <a:t>Jaccard_score</a:t>
          </a:r>
          <a:r>
            <a:rPr lang="en-US" dirty="0">
              <a:latin typeface="Times New Roman" panose="02020603050405020304" pitchFamily="18" charset="0"/>
              <a:cs typeface="Times New Roman" panose="02020603050405020304" pitchFamily="18" charset="0"/>
            </a:rPr>
            <a:t> and F1_score metrics</a:t>
          </a:r>
        </a:p>
      </dgm:t>
    </dgm:pt>
    <dgm:pt modelId="{35D69EBD-1F34-47EB-8EEF-8551307AA900}" type="parTrans" cxnId="{545A27AE-EBA9-46F7-8104-056D4BD70F4E}">
      <dgm:prSet/>
      <dgm:spPr/>
      <dgm:t>
        <a:bodyPr/>
        <a:lstStyle/>
        <a:p>
          <a:endParaRPr lang="en-US"/>
        </a:p>
      </dgm:t>
    </dgm:pt>
    <dgm:pt modelId="{5137612F-4820-45E2-9450-5B2FFE048D2C}" type="sibTrans" cxnId="{545A27AE-EBA9-46F7-8104-056D4BD70F4E}">
      <dgm:prSet/>
      <dgm:spPr/>
      <dgm:t>
        <a:bodyPr/>
        <a:lstStyle/>
        <a:p>
          <a:endParaRPr lang="en-US"/>
        </a:p>
      </dgm:t>
    </dgm:pt>
    <dgm:pt modelId="{0C8250E2-8B58-4B79-B39B-3D6257ACEC4A}">
      <dgm:prSet phldrT="[Text]"/>
      <dgm:spPr/>
      <dgm:t>
        <a:bodyPr/>
        <a:lstStyle/>
        <a:p>
          <a:r>
            <a:rPr lang="en-US" dirty="0">
              <a:latin typeface="Times New Roman" panose="02020603050405020304" pitchFamily="18" charset="0"/>
              <a:cs typeface="Times New Roman" panose="02020603050405020304" pitchFamily="18" charset="0"/>
            </a:rPr>
            <a:t>Calculating the accuracy on the test data using the method .score() for all models</a:t>
          </a:r>
        </a:p>
      </dgm:t>
    </dgm:pt>
    <dgm:pt modelId="{85E21043-5E8C-4DED-A30A-F75280EDBABE}" type="parTrans" cxnId="{70BFC828-BB77-457B-85E2-8439702822A1}">
      <dgm:prSet/>
      <dgm:spPr/>
      <dgm:t>
        <a:bodyPr/>
        <a:lstStyle/>
        <a:p>
          <a:endParaRPr lang="en-US"/>
        </a:p>
      </dgm:t>
    </dgm:pt>
    <dgm:pt modelId="{E6F615FD-D045-4794-9115-C9902AB547F4}" type="sibTrans" cxnId="{70BFC828-BB77-457B-85E2-8439702822A1}">
      <dgm:prSet/>
      <dgm:spPr/>
      <dgm:t>
        <a:bodyPr/>
        <a:lstStyle/>
        <a:p>
          <a:endParaRPr lang="en-US"/>
        </a:p>
      </dgm:t>
    </dgm:pt>
    <dgm:pt modelId="{636C9882-2649-4742-BE3D-A0760C20674C}">
      <dgm:prSet phldrT="[Text]"/>
      <dgm:spPr/>
      <dgm:t>
        <a:bodyPr/>
        <a:lstStyle/>
        <a:p>
          <a:r>
            <a:rPr lang="en-US" dirty="0">
              <a:latin typeface="Times New Roman" panose="02020603050405020304" pitchFamily="18" charset="0"/>
              <a:cs typeface="Times New Roman" panose="02020603050405020304" pitchFamily="18" charset="0"/>
            </a:rPr>
            <a:t>Applying </a:t>
          </a:r>
          <a:r>
            <a:rPr lang="en-US" dirty="0" err="1">
              <a:latin typeface="Times New Roman" panose="02020603050405020304" pitchFamily="18" charset="0"/>
              <a:cs typeface="Times New Roman" panose="02020603050405020304" pitchFamily="18" charset="0"/>
            </a:rPr>
            <a:t>GridSearchCV</a:t>
          </a:r>
          <a:r>
            <a:rPr lang="en-US" dirty="0">
              <a:latin typeface="Times New Roman" panose="02020603050405020304" pitchFamily="18" charset="0"/>
              <a:cs typeface="Times New Roman" panose="02020603050405020304" pitchFamily="18" charset="0"/>
            </a:rPr>
            <a:t> on </a:t>
          </a:r>
          <a:r>
            <a:rPr lang="en-US" dirty="0" err="1">
              <a:latin typeface="Times New Roman" panose="02020603050405020304" pitchFamily="18" charset="0"/>
              <a:cs typeface="Times New Roman" panose="02020603050405020304" pitchFamily="18" charset="0"/>
            </a:rPr>
            <a:t>LogReg,SVM</a:t>
          </a:r>
          <a:r>
            <a:rPr lang="en-US" dirty="0">
              <a:latin typeface="Times New Roman" panose="02020603050405020304" pitchFamily="18" charset="0"/>
              <a:cs typeface="Times New Roman" panose="02020603050405020304" pitchFamily="18" charset="0"/>
            </a:rPr>
            <a:t>. Decision Tree, and KNN models.</a:t>
          </a:r>
        </a:p>
      </dgm:t>
    </dgm:pt>
    <dgm:pt modelId="{B472BB87-B587-4402-AA7E-D3167CABA4EB}" type="parTrans" cxnId="{27F60E32-6755-4222-A6F3-661311BFB7CC}">
      <dgm:prSet/>
      <dgm:spPr/>
      <dgm:t>
        <a:bodyPr/>
        <a:lstStyle/>
        <a:p>
          <a:endParaRPr lang="en-US"/>
        </a:p>
      </dgm:t>
    </dgm:pt>
    <dgm:pt modelId="{2971A617-9EF0-4E11-9908-5BD6B4E168AB}" type="sibTrans" cxnId="{27F60E32-6755-4222-A6F3-661311BFB7CC}">
      <dgm:prSet/>
      <dgm:spPr/>
      <dgm:t>
        <a:bodyPr/>
        <a:lstStyle/>
        <a:p>
          <a:endParaRPr lang="en-US"/>
        </a:p>
      </dgm:t>
    </dgm:pt>
    <dgm:pt modelId="{C5189672-C13F-46D8-A5F3-6392200EC800}">
      <dgm:prSet phldrT="[Text]"/>
      <dgm:spPr/>
      <dgm:t>
        <a:bodyPr/>
        <a:lstStyle/>
        <a:p>
          <a:r>
            <a:rPr lang="en-US" dirty="0">
              <a:latin typeface="Times New Roman" panose="02020603050405020304" pitchFamily="18" charset="0"/>
              <a:cs typeface="Times New Roman" panose="02020603050405020304" pitchFamily="18" charset="0"/>
            </a:rPr>
            <a:t>Examining the confusion matrix for all models</a:t>
          </a:r>
        </a:p>
      </dgm:t>
    </dgm:pt>
    <dgm:pt modelId="{06C2BC8F-0EB9-486D-B189-0A50F7D02FDC}" type="parTrans" cxnId="{9DDF055B-697F-4A48-8C0F-2D70233BF573}">
      <dgm:prSet/>
      <dgm:spPr/>
      <dgm:t>
        <a:bodyPr/>
        <a:lstStyle/>
        <a:p>
          <a:endParaRPr lang="en-US"/>
        </a:p>
      </dgm:t>
    </dgm:pt>
    <dgm:pt modelId="{FB9AE1CD-F93F-4E9F-AD5E-E8056023855F}" type="sibTrans" cxnId="{9DDF055B-697F-4A48-8C0F-2D70233BF573}">
      <dgm:prSet/>
      <dgm:spPr/>
      <dgm:t>
        <a:bodyPr/>
        <a:lstStyle/>
        <a:p>
          <a:endParaRPr lang="en-US"/>
        </a:p>
      </dgm:t>
    </dgm:pt>
    <dgm:pt modelId="{F37E1992-BAA4-45F9-92C5-015B1E1108A8}" type="pres">
      <dgm:prSet presAssocID="{D68288A3-91D7-4C1D-BEA3-321506143301}" presName="Name0" presStyleCnt="0">
        <dgm:presLayoutVars>
          <dgm:dir/>
          <dgm:resizeHandles val="exact"/>
        </dgm:presLayoutVars>
      </dgm:prSet>
      <dgm:spPr/>
    </dgm:pt>
    <dgm:pt modelId="{66653254-8904-4B95-969F-E863A2538CA3}" type="pres">
      <dgm:prSet presAssocID="{7C5B883F-503F-40AA-BAFF-2C704C72D897}" presName="node" presStyleLbl="node1" presStyleIdx="0" presStyleCnt="4">
        <dgm:presLayoutVars>
          <dgm:bulletEnabled val="1"/>
        </dgm:presLayoutVars>
      </dgm:prSet>
      <dgm:spPr/>
    </dgm:pt>
    <dgm:pt modelId="{D026C0AF-6F45-4ED1-8A5B-09336AC4B8C4}" type="pres">
      <dgm:prSet presAssocID="{5137612F-4820-45E2-9450-5B2FFE048D2C}" presName="sibTrans" presStyleLbl="sibTrans2D1" presStyleIdx="0" presStyleCnt="3" custFlipHor="1" custScaleX="99404"/>
      <dgm:spPr/>
    </dgm:pt>
    <dgm:pt modelId="{4E68D04B-6344-45FE-BFEE-3E9C3FED5C7A}" type="pres">
      <dgm:prSet presAssocID="{5137612F-4820-45E2-9450-5B2FFE048D2C}" presName="connectorText" presStyleLbl="sibTrans2D1" presStyleIdx="0" presStyleCnt="3"/>
      <dgm:spPr/>
    </dgm:pt>
    <dgm:pt modelId="{AC22F476-BBE0-4B83-B974-A7AC533FE8E9}" type="pres">
      <dgm:prSet presAssocID="{C5189672-C13F-46D8-A5F3-6392200EC800}" presName="node" presStyleLbl="node1" presStyleIdx="1" presStyleCnt="4">
        <dgm:presLayoutVars>
          <dgm:bulletEnabled val="1"/>
        </dgm:presLayoutVars>
      </dgm:prSet>
      <dgm:spPr/>
    </dgm:pt>
    <dgm:pt modelId="{AFDF6B68-BDA1-4868-AB49-F434244C8776}" type="pres">
      <dgm:prSet presAssocID="{FB9AE1CD-F93F-4E9F-AD5E-E8056023855F}" presName="sibTrans" presStyleLbl="sibTrans2D1" presStyleIdx="1" presStyleCnt="3" custFlipHor="1" custScaleX="124384"/>
      <dgm:spPr/>
    </dgm:pt>
    <dgm:pt modelId="{44101205-7BD5-4904-B523-7572549967A4}" type="pres">
      <dgm:prSet presAssocID="{FB9AE1CD-F93F-4E9F-AD5E-E8056023855F}" presName="connectorText" presStyleLbl="sibTrans2D1" presStyleIdx="1" presStyleCnt="3"/>
      <dgm:spPr/>
    </dgm:pt>
    <dgm:pt modelId="{646779EF-FF61-4300-AB59-FDA7FF2DC023}" type="pres">
      <dgm:prSet presAssocID="{0C8250E2-8B58-4B79-B39B-3D6257ACEC4A}" presName="node" presStyleLbl="node1" presStyleIdx="2" presStyleCnt="4">
        <dgm:presLayoutVars>
          <dgm:bulletEnabled val="1"/>
        </dgm:presLayoutVars>
      </dgm:prSet>
      <dgm:spPr/>
    </dgm:pt>
    <dgm:pt modelId="{DCE02318-87DA-4280-A538-9DEA3495BED7}" type="pres">
      <dgm:prSet presAssocID="{E6F615FD-D045-4794-9115-C9902AB547F4}" presName="sibTrans" presStyleLbl="sibTrans2D1" presStyleIdx="2" presStyleCnt="3" custFlipHor="1" custScaleX="128739"/>
      <dgm:spPr/>
    </dgm:pt>
    <dgm:pt modelId="{4617E478-8664-4E1E-9BF3-110092B16CC8}" type="pres">
      <dgm:prSet presAssocID="{E6F615FD-D045-4794-9115-C9902AB547F4}" presName="connectorText" presStyleLbl="sibTrans2D1" presStyleIdx="2" presStyleCnt="3"/>
      <dgm:spPr/>
    </dgm:pt>
    <dgm:pt modelId="{70FCE33D-28C2-451D-9E51-19D2EEA0B234}" type="pres">
      <dgm:prSet presAssocID="{636C9882-2649-4742-BE3D-A0760C20674C}" presName="node" presStyleLbl="node1" presStyleIdx="3" presStyleCnt="4">
        <dgm:presLayoutVars>
          <dgm:bulletEnabled val="1"/>
        </dgm:presLayoutVars>
      </dgm:prSet>
      <dgm:spPr/>
    </dgm:pt>
  </dgm:ptLst>
  <dgm:cxnLst>
    <dgm:cxn modelId="{0827AF27-F128-44A1-BC45-444B93D9D261}" type="presOf" srcId="{5137612F-4820-45E2-9450-5B2FFE048D2C}" destId="{4E68D04B-6344-45FE-BFEE-3E9C3FED5C7A}" srcOrd="1" destOrd="0" presId="urn:microsoft.com/office/officeart/2005/8/layout/process1"/>
    <dgm:cxn modelId="{F6E4CB27-EAF5-4B08-81EF-149B0BA56919}" type="presOf" srcId="{5137612F-4820-45E2-9450-5B2FFE048D2C}" destId="{D026C0AF-6F45-4ED1-8A5B-09336AC4B8C4}" srcOrd="0" destOrd="0" presId="urn:microsoft.com/office/officeart/2005/8/layout/process1"/>
    <dgm:cxn modelId="{70BFC828-BB77-457B-85E2-8439702822A1}" srcId="{D68288A3-91D7-4C1D-BEA3-321506143301}" destId="{0C8250E2-8B58-4B79-B39B-3D6257ACEC4A}" srcOrd="2" destOrd="0" parTransId="{85E21043-5E8C-4DED-A30A-F75280EDBABE}" sibTransId="{E6F615FD-D045-4794-9115-C9902AB547F4}"/>
    <dgm:cxn modelId="{27F60E32-6755-4222-A6F3-661311BFB7CC}" srcId="{D68288A3-91D7-4C1D-BEA3-321506143301}" destId="{636C9882-2649-4742-BE3D-A0760C20674C}" srcOrd="3" destOrd="0" parTransId="{B472BB87-B587-4402-AA7E-D3167CABA4EB}" sibTransId="{2971A617-9EF0-4E11-9908-5BD6B4E168AB}"/>
    <dgm:cxn modelId="{F1E14E34-A65D-46BC-B3F3-B0768D636DCD}" type="presOf" srcId="{E6F615FD-D045-4794-9115-C9902AB547F4}" destId="{4617E478-8664-4E1E-9BF3-110092B16CC8}" srcOrd="1" destOrd="0" presId="urn:microsoft.com/office/officeart/2005/8/layout/process1"/>
    <dgm:cxn modelId="{37FA3639-9EC7-4791-B239-E79521BC117D}" type="presOf" srcId="{636C9882-2649-4742-BE3D-A0760C20674C}" destId="{70FCE33D-28C2-451D-9E51-19D2EEA0B234}" srcOrd="0" destOrd="0" presId="urn:microsoft.com/office/officeart/2005/8/layout/process1"/>
    <dgm:cxn modelId="{9DDF055B-697F-4A48-8C0F-2D70233BF573}" srcId="{D68288A3-91D7-4C1D-BEA3-321506143301}" destId="{C5189672-C13F-46D8-A5F3-6392200EC800}" srcOrd="1" destOrd="0" parTransId="{06C2BC8F-0EB9-486D-B189-0A50F7D02FDC}" sibTransId="{FB9AE1CD-F93F-4E9F-AD5E-E8056023855F}"/>
    <dgm:cxn modelId="{76EBC866-307B-4EE8-B743-1DB8FCFEFBF4}" type="presOf" srcId="{E6F615FD-D045-4794-9115-C9902AB547F4}" destId="{DCE02318-87DA-4280-A538-9DEA3495BED7}" srcOrd="0" destOrd="0" presId="urn:microsoft.com/office/officeart/2005/8/layout/process1"/>
    <dgm:cxn modelId="{46B5D06B-41DB-4BCC-AE77-0135B6388EF9}" type="presOf" srcId="{C5189672-C13F-46D8-A5F3-6392200EC800}" destId="{AC22F476-BBE0-4B83-B974-A7AC533FE8E9}" srcOrd="0" destOrd="0" presId="urn:microsoft.com/office/officeart/2005/8/layout/process1"/>
    <dgm:cxn modelId="{EA824B53-856A-4163-8658-C45DCB9D6EF0}" type="presOf" srcId="{FB9AE1CD-F93F-4E9F-AD5E-E8056023855F}" destId="{44101205-7BD5-4904-B523-7572549967A4}" srcOrd="1" destOrd="0" presId="urn:microsoft.com/office/officeart/2005/8/layout/process1"/>
    <dgm:cxn modelId="{B9261E93-0441-452F-8C38-D39EFFA092F0}" type="presOf" srcId="{D68288A3-91D7-4C1D-BEA3-321506143301}" destId="{F37E1992-BAA4-45F9-92C5-015B1E1108A8}" srcOrd="0" destOrd="0" presId="urn:microsoft.com/office/officeart/2005/8/layout/process1"/>
    <dgm:cxn modelId="{545A27AE-EBA9-46F7-8104-056D4BD70F4E}" srcId="{D68288A3-91D7-4C1D-BEA3-321506143301}" destId="{7C5B883F-503F-40AA-BAFF-2C704C72D897}" srcOrd="0" destOrd="0" parTransId="{35D69EBD-1F34-47EB-8EEF-8551307AA900}" sibTransId="{5137612F-4820-45E2-9450-5B2FFE048D2C}"/>
    <dgm:cxn modelId="{147223B7-7EE9-4B74-B678-6CDC303F2ECE}" type="presOf" srcId="{7C5B883F-503F-40AA-BAFF-2C704C72D897}" destId="{66653254-8904-4B95-969F-E863A2538CA3}" srcOrd="0" destOrd="0" presId="urn:microsoft.com/office/officeart/2005/8/layout/process1"/>
    <dgm:cxn modelId="{A3517CD8-DD75-40A0-8142-5223427D4ADE}" type="presOf" srcId="{0C8250E2-8B58-4B79-B39B-3D6257ACEC4A}" destId="{646779EF-FF61-4300-AB59-FDA7FF2DC023}" srcOrd="0" destOrd="0" presId="urn:microsoft.com/office/officeart/2005/8/layout/process1"/>
    <dgm:cxn modelId="{83A82EF3-F4BC-4001-B11B-F735706AC6D7}" type="presOf" srcId="{FB9AE1CD-F93F-4E9F-AD5E-E8056023855F}" destId="{AFDF6B68-BDA1-4868-AB49-F434244C8776}" srcOrd="0" destOrd="0" presId="urn:microsoft.com/office/officeart/2005/8/layout/process1"/>
    <dgm:cxn modelId="{059E483A-4FC6-4D21-B951-C921C7AA4B5C}" type="presParOf" srcId="{F37E1992-BAA4-45F9-92C5-015B1E1108A8}" destId="{66653254-8904-4B95-969F-E863A2538CA3}" srcOrd="0" destOrd="0" presId="urn:microsoft.com/office/officeart/2005/8/layout/process1"/>
    <dgm:cxn modelId="{FABDED05-3D7D-4AD9-AA42-9A97A6E1EB9B}" type="presParOf" srcId="{F37E1992-BAA4-45F9-92C5-015B1E1108A8}" destId="{D026C0AF-6F45-4ED1-8A5B-09336AC4B8C4}" srcOrd="1" destOrd="0" presId="urn:microsoft.com/office/officeart/2005/8/layout/process1"/>
    <dgm:cxn modelId="{EC601C64-1545-4764-B2A5-D513D8981B83}" type="presParOf" srcId="{D026C0AF-6F45-4ED1-8A5B-09336AC4B8C4}" destId="{4E68D04B-6344-45FE-BFEE-3E9C3FED5C7A}" srcOrd="0" destOrd="0" presId="urn:microsoft.com/office/officeart/2005/8/layout/process1"/>
    <dgm:cxn modelId="{83457F55-88B1-4CD0-8B64-437569B7D016}" type="presParOf" srcId="{F37E1992-BAA4-45F9-92C5-015B1E1108A8}" destId="{AC22F476-BBE0-4B83-B974-A7AC533FE8E9}" srcOrd="2" destOrd="0" presId="urn:microsoft.com/office/officeart/2005/8/layout/process1"/>
    <dgm:cxn modelId="{AB4B6FA3-6CE7-4133-A65B-196F80E69A82}" type="presParOf" srcId="{F37E1992-BAA4-45F9-92C5-015B1E1108A8}" destId="{AFDF6B68-BDA1-4868-AB49-F434244C8776}" srcOrd="3" destOrd="0" presId="urn:microsoft.com/office/officeart/2005/8/layout/process1"/>
    <dgm:cxn modelId="{77C1856F-5102-4D4A-8DFD-55989D419C70}" type="presParOf" srcId="{AFDF6B68-BDA1-4868-AB49-F434244C8776}" destId="{44101205-7BD5-4904-B523-7572549967A4}" srcOrd="0" destOrd="0" presId="urn:microsoft.com/office/officeart/2005/8/layout/process1"/>
    <dgm:cxn modelId="{F5B15472-CE6E-43B8-8F0C-92EAF105C10A}" type="presParOf" srcId="{F37E1992-BAA4-45F9-92C5-015B1E1108A8}" destId="{646779EF-FF61-4300-AB59-FDA7FF2DC023}" srcOrd="4" destOrd="0" presId="urn:microsoft.com/office/officeart/2005/8/layout/process1"/>
    <dgm:cxn modelId="{F67297D2-FEFB-4191-8F8A-05AD63BE206C}" type="presParOf" srcId="{F37E1992-BAA4-45F9-92C5-015B1E1108A8}" destId="{DCE02318-87DA-4280-A538-9DEA3495BED7}" srcOrd="5" destOrd="0" presId="urn:microsoft.com/office/officeart/2005/8/layout/process1"/>
    <dgm:cxn modelId="{F9364494-B576-4189-AFEF-D63BD13DA44D}" type="presParOf" srcId="{DCE02318-87DA-4280-A538-9DEA3495BED7}" destId="{4617E478-8664-4E1E-9BF3-110092B16CC8}" srcOrd="0" destOrd="0" presId="urn:microsoft.com/office/officeart/2005/8/layout/process1"/>
    <dgm:cxn modelId="{99B6EAF2-3EF9-43F2-B56E-CA86E0827200}" type="presParOf" srcId="{F37E1992-BAA4-45F9-92C5-015B1E1108A8}" destId="{70FCE33D-28C2-451D-9E51-19D2EEA0B234}" srcOrd="6" destOrd="0" presId="urn:microsoft.com/office/officeart/2005/8/layout/process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8A2F413-0E13-40CF-A147-F87EC6911418}">
      <dsp:nvSpPr>
        <dsp:cNvPr id="0" name=""/>
        <dsp:cNvSpPr/>
      </dsp:nvSpPr>
      <dsp:spPr>
        <a:xfrm>
          <a:off x="830" y="0"/>
          <a:ext cx="2021930" cy="198318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Times New Roman" panose="02020603050405020304" pitchFamily="18" charset="0"/>
              <a:cs typeface="Times New Roman" panose="02020603050405020304" pitchFamily="18" charset="0"/>
            </a:rPr>
            <a:t>Requesting rocket launch data from space API</a:t>
          </a:r>
        </a:p>
      </dsp:txBody>
      <dsp:txXfrm>
        <a:off x="58915" y="58085"/>
        <a:ext cx="1905760" cy="1867010"/>
      </dsp:txXfrm>
    </dsp:sp>
    <dsp:sp modelId="{9C5861E2-E264-4325-B8DE-03A97F72630B}">
      <dsp:nvSpPr>
        <dsp:cNvPr id="0" name=""/>
        <dsp:cNvSpPr/>
      </dsp:nvSpPr>
      <dsp:spPr>
        <a:xfrm>
          <a:off x="2224954" y="740870"/>
          <a:ext cx="428649" cy="50143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2224954" y="841158"/>
        <a:ext cx="300054" cy="300862"/>
      </dsp:txXfrm>
    </dsp:sp>
    <dsp:sp modelId="{43FA8CDD-E35C-418B-9B1F-495350C64466}">
      <dsp:nvSpPr>
        <dsp:cNvPr id="0" name=""/>
        <dsp:cNvSpPr/>
      </dsp:nvSpPr>
      <dsp:spPr>
        <a:xfrm>
          <a:off x="2831533" y="0"/>
          <a:ext cx="2021930" cy="198318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Times New Roman" panose="02020603050405020304" pitchFamily="18" charset="0"/>
              <a:cs typeface="Times New Roman" panose="02020603050405020304" pitchFamily="18" charset="0"/>
            </a:rPr>
            <a:t>Decoding the response content using .</a:t>
          </a:r>
          <a:r>
            <a:rPr lang="en-US" sz="1800" kern="1200" dirty="0" err="1">
              <a:latin typeface="Times New Roman" panose="02020603050405020304" pitchFamily="18" charset="0"/>
              <a:cs typeface="Times New Roman" panose="02020603050405020304" pitchFamily="18" charset="0"/>
            </a:rPr>
            <a:t>json</a:t>
          </a:r>
          <a:r>
            <a:rPr lang="en-US" sz="1800" kern="1200" dirty="0">
              <a:latin typeface="Times New Roman" panose="02020603050405020304" pitchFamily="18" charset="0"/>
              <a:cs typeface="Times New Roman" panose="02020603050405020304" pitchFamily="18" charset="0"/>
            </a:rPr>
            <a:t>() and turning it into a </a:t>
          </a:r>
          <a:r>
            <a:rPr lang="en-US" sz="1800" kern="1200" dirty="0" err="1">
              <a:latin typeface="Times New Roman" panose="02020603050405020304" pitchFamily="18" charset="0"/>
              <a:cs typeface="Times New Roman" panose="02020603050405020304" pitchFamily="18" charset="0"/>
            </a:rPr>
            <a:t>dataframe</a:t>
          </a:r>
          <a:r>
            <a:rPr lang="en-US" sz="1800" kern="1200" dirty="0">
              <a:latin typeface="Times New Roman" panose="02020603050405020304" pitchFamily="18" charset="0"/>
              <a:cs typeface="Times New Roman" panose="02020603050405020304" pitchFamily="18" charset="0"/>
            </a:rPr>
            <a:t> using .</a:t>
          </a:r>
          <a:r>
            <a:rPr lang="en-US" sz="1800" kern="1200" dirty="0" err="1">
              <a:latin typeface="Times New Roman" panose="02020603050405020304" pitchFamily="18" charset="0"/>
              <a:cs typeface="Times New Roman" panose="02020603050405020304" pitchFamily="18" charset="0"/>
            </a:rPr>
            <a:t>json_normalize</a:t>
          </a:r>
          <a:r>
            <a:rPr lang="en-US" sz="1800" kern="1200" dirty="0">
              <a:latin typeface="Times New Roman" panose="02020603050405020304" pitchFamily="18" charset="0"/>
              <a:cs typeface="Times New Roman" panose="02020603050405020304" pitchFamily="18" charset="0"/>
            </a:rPr>
            <a:t>()</a:t>
          </a:r>
        </a:p>
      </dsp:txBody>
      <dsp:txXfrm>
        <a:off x="2889618" y="58085"/>
        <a:ext cx="1905760" cy="1867010"/>
      </dsp:txXfrm>
    </dsp:sp>
    <dsp:sp modelId="{B157FE96-CDD5-4A8B-BD2D-899A74F902F6}">
      <dsp:nvSpPr>
        <dsp:cNvPr id="0" name=""/>
        <dsp:cNvSpPr/>
      </dsp:nvSpPr>
      <dsp:spPr>
        <a:xfrm>
          <a:off x="5055657" y="740870"/>
          <a:ext cx="428649" cy="50143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5055657" y="841158"/>
        <a:ext cx="300054" cy="300862"/>
      </dsp:txXfrm>
    </dsp:sp>
    <dsp:sp modelId="{AF7937ED-FDF4-412E-9775-E9C49E5BB506}">
      <dsp:nvSpPr>
        <dsp:cNvPr id="0" name=""/>
        <dsp:cNvSpPr/>
      </dsp:nvSpPr>
      <dsp:spPr>
        <a:xfrm>
          <a:off x="5662236" y="0"/>
          <a:ext cx="1923624" cy="198318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Times New Roman" panose="02020603050405020304" pitchFamily="18" charset="0"/>
              <a:cs typeface="Times New Roman" panose="02020603050405020304" pitchFamily="18" charset="0"/>
            </a:rPr>
            <a:t>Requesting needed information about the launches from SpaceX API  by applying custom functions</a:t>
          </a:r>
        </a:p>
      </dsp:txBody>
      <dsp:txXfrm>
        <a:off x="5718577" y="56341"/>
        <a:ext cx="1810942" cy="1870498"/>
      </dsp:txXfrm>
    </dsp:sp>
    <dsp:sp modelId="{7B6A245D-BD81-48ED-8F4A-D734F9A2CF03}">
      <dsp:nvSpPr>
        <dsp:cNvPr id="0" name=""/>
        <dsp:cNvSpPr/>
      </dsp:nvSpPr>
      <dsp:spPr>
        <a:xfrm>
          <a:off x="7788053" y="740870"/>
          <a:ext cx="428649" cy="50143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7788053" y="841158"/>
        <a:ext cx="300054" cy="300862"/>
      </dsp:txXfrm>
    </dsp:sp>
    <dsp:sp modelId="{BC9BAB62-854C-48EF-A859-CE684AA2998A}">
      <dsp:nvSpPr>
        <dsp:cNvPr id="0" name=""/>
        <dsp:cNvSpPr/>
      </dsp:nvSpPr>
      <dsp:spPr>
        <a:xfrm>
          <a:off x="8394633" y="0"/>
          <a:ext cx="2021930" cy="198318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Times New Roman" panose="02020603050405020304" pitchFamily="18" charset="0"/>
              <a:cs typeface="Times New Roman" panose="02020603050405020304" pitchFamily="18" charset="0"/>
            </a:rPr>
            <a:t>Constructing data we have obtained into a dictionary</a:t>
          </a:r>
        </a:p>
      </dsp:txBody>
      <dsp:txXfrm>
        <a:off x="8452718" y="58085"/>
        <a:ext cx="1905760" cy="186701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2DD02A-2E05-4EA7-B78A-184DDB7DE122}">
      <dsp:nvSpPr>
        <dsp:cNvPr id="0" name=""/>
        <dsp:cNvSpPr/>
      </dsp:nvSpPr>
      <dsp:spPr>
        <a:xfrm>
          <a:off x="43310" y="0"/>
          <a:ext cx="2078530" cy="234070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Times New Roman" panose="02020603050405020304" pitchFamily="18" charset="0"/>
              <a:cs typeface="Times New Roman" panose="02020603050405020304" pitchFamily="18" charset="0"/>
            </a:rPr>
            <a:t>Exporting the data to CSV</a:t>
          </a:r>
        </a:p>
      </dsp:txBody>
      <dsp:txXfrm>
        <a:off x="104188" y="60878"/>
        <a:ext cx="1956774" cy="2218947"/>
      </dsp:txXfrm>
    </dsp:sp>
    <dsp:sp modelId="{E2A273B5-0E53-49FD-B6F4-1EE6F78FBDE2}">
      <dsp:nvSpPr>
        <dsp:cNvPr id="0" name=""/>
        <dsp:cNvSpPr/>
      </dsp:nvSpPr>
      <dsp:spPr>
        <a:xfrm rot="21585428" flipH="1">
          <a:off x="2320133" y="918761"/>
          <a:ext cx="425502" cy="51547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77900">
            <a:lnSpc>
              <a:spcPct val="90000"/>
            </a:lnSpc>
            <a:spcBef>
              <a:spcPct val="0"/>
            </a:spcBef>
            <a:spcAft>
              <a:spcPct val="35000"/>
            </a:spcAft>
            <a:buNone/>
          </a:pPr>
          <a:endParaRPr lang="en-US" sz="2200" kern="1200"/>
        </a:p>
      </dsp:txBody>
      <dsp:txXfrm>
        <a:off x="2447783" y="1021585"/>
        <a:ext cx="297851" cy="309285"/>
      </dsp:txXfrm>
    </dsp:sp>
    <dsp:sp modelId="{B8CD4993-FB0D-4C38-8C9A-36E09363836A}">
      <dsp:nvSpPr>
        <dsp:cNvPr id="0" name=""/>
        <dsp:cNvSpPr/>
      </dsp:nvSpPr>
      <dsp:spPr>
        <a:xfrm>
          <a:off x="2919983" y="0"/>
          <a:ext cx="2078530" cy="236509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Times New Roman" panose="02020603050405020304" pitchFamily="18" charset="0"/>
              <a:cs typeface="Times New Roman" panose="02020603050405020304" pitchFamily="18" charset="0"/>
            </a:rPr>
            <a:t>Replacing missing values of payload Mass column with calculated .mean() for this column</a:t>
          </a:r>
        </a:p>
      </dsp:txBody>
      <dsp:txXfrm>
        <a:off x="2980861" y="60878"/>
        <a:ext cx="1956774" cy="2243335"/>
      </dsp:txXfrm>
    </dsp:sp>
    <dsp:sp modelId="{3132DDBD-9C12-42A7-918D-A4BFAB8EFC61}">
      <dsp:nvSpPr>
        <dsp:cNvPr id="0" name=""/>
        <dsp:cNvSpPr/>
      </dsp:nvSpPr>
      <dsp:spPr>
        <a:xfrm flipH="1">
          <a:off x="5166693" y="924807"/>
          <a:ext cx="519996" cy="51547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77900">
            <a:lnSpc>
              <a:spcPct val="90000"/>
            </a:lnSpc>
            <a:spcBef>
              <a:spcPct val="0"/>
            </a:spcBef>
            <a:spcAft>
              <a:spcPct val="35000"/>
            </a:spcAft>
            <a:buNone/>
          </a:pPr>
          <a:endParaRPr lang="en-US" sz="2200" kern="1200" dirty="0"/>
        </a:p>
      </dsp:txBody>
      <dsp:txXfrm>
        <a:off x="5321335" y="1027902"/>
        <a:ext cx="365354" cy="309285"/>
      </dsp:txXfrm>
    </dsp:sp>
    <dsp:sp modelId="{5D209221-A66B-47DF-867E-D7781A3BC0D5}">
      <dsp:nvSpPr>
        <dsp:cNvPr id="0" name=""/>
        <dsp:cNvSpPr/>
      </dsp:nvSpPr>
      <dsp:spPr>
        <a:xfrm>
          <a:off x="5829926" y="0"/>
          <a:ext cx="2078530" cy="236509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Times New Roman" panose="02020603050405020304" pitchFamily="18" charset="0"/>
              <a:cs typeface="Times New Roman" panose="02020603050405020304" pitchFamily="18" charset="0"/>
            </a:rPr>
            <a:t>Filtering the </a:t>
          </a:r>
          <a:r>
            <a:rPr lang="en-US" sz="1800" kern="1200" dirty="0" err="1">
              <a:latin typeface="Times New Roman" panose="02020603050405020304" pitchFamily="18" charset="0"/>
              <a:cs typeface="Times New Roman" panose="02020603050405020304" pitchFamily="18" charset="0"/>
            </a:rPr>
            <a:t>dataframe</a:t>
          </a:r>
          <a:r>
            <a:rPr lang="en-US" sz="1800" kern="1200" dirty="0">
              <a:latin typeface="Times New Roman" panose="02020603050405020304" pitchFamily="18" charset="0"/>
              <a:cs typeface="Times New Roman" panose="02020603050405020304" pitchFamily="18" charset="0"/>
            </a:rPr>
            <a:t> to only include Falcon 9 launches</a:t>
          </a:r>
        </a:p>
      </dsp:txBody>
      <dsp:txXfrm>
        <a:off x="5890804" y="60878"/>
        <a:ext cx="1956774" cy="2243335"/>
      </dsp:txXfrm>
    </dsp:sp>
    <dsp:sp modelId="{82D9A4E8-0D4F-465C-B67E-36DD8F61A39C}">
      <dsp:nvSpPr>
        <dsp:cNvPr id="0" name=""/>
        <dsp:cNvSpPr/>
      </dsp:nvSpPr>
      <dsp:spPr>
        <a:xfrm flipH="1">
          <a:off x="8075387" y="924807"/>
          <a:ext cx="522494" cy="51547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77900">
            <a:lnSpc>
              <a:spcPct val="90000"/>
            </a:lnSpc>
            <a:spcBef>
              <a:spcPct val="0"/>
            </a:spcBef>
            <a:spcAft>
              <a:spcPct val="35000"/>
            </a:spcAft>
            <a:buNone/>
          </a:pPr>
          <a:endParaRPr lang="en-US" sz="2200" kern="1200"/>
        </a:p>
      </dsp:txBody>
      <dsp:txXfrm>
        <a:off x="8230029" y="1027902"/>
        <a:ext cx="367852" cy="309285"/>
      </dsp:txXfrm>
    </dsp:sp>
    <dsp:sp modelId="{350FF9E3-DA6F-43C2-87B7-29B1414D34B3}">
      <dsp:nvSpPr>
        <dsp:cNvPr id="0" name=""/>
        <dsp:cNvSpPr/>
      </dsp:nvSpPr>
      <dsp:spPr>
        <a:xfrm>
          <a:off x="8739869" y="0"/>
          <a:ext cx="2078530" cy="236509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Times New Roman" panose="02020603050405020304" pitchFamily="18" charset="0"/>
              <a:cs typeface="Times New Roman" panose="02020603050405020304" pitchFamily="18" charset="0"/>
            </a:rPr>
            <a:t>Creating a </a:t>
          </a:r>
          <a:r>
            <a:rPr lang="en-US" sz="1800" kern="1200" dirty="0" err="1">
              <a:latin typeface="Times New Roman" panose="02020603050405020304" pitchFamily="18" charset="0"/>
              <a:cs typeface="Times New Roman" panose="02020603050405020304" pitchFamily="18" charset="0"/>
            </a:rPr>
            <a:t>dataframe</a:t>
          </a:r>
          <a:r>
            <a:rPr lang="en-US" sz="1800" kern="1200" dirty="0">
              <a:latin typeface="Times New Roman" panose="02020603050405020304" pitchFamily="18" charset="0"/>
              <a:cs typeface="Times New Roman" panose="02020603050405020304" pitchFamily="18" charset="0"/>
            </a:rPr>
            <a:t> from the dictionary</a:t>
          </a:r>
        </a:p>
      </dsp:txBody>
      <dsp:txXfrm>
        <a:off x="8800747" y="60878"/>
        <a:ext cx="1956774" cy="224333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44FD10F-2282-4F4D-9577-0F117DB5C9EB}">
      <dsp:nvSpPr>
        <dsp:cNvPr id="0" name=""/>
        <dsp:cNvSpPr/>
      </dsp:nvSpPr>
      <dsp:spPr>
        <a:xfrm>
          <a:off x="4621" y="353851"/>
          <a:ext cx="2020453" cy="149407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Times New Roman" panose="02020603050405020304" pitchFamily="18" charset="0"/>
              <a:cs typeface="Times New Roman" panose="02020603050405020304" pitchFamily="18" charset="0"/>
            </a:rPr>
            <a:t>Requesting Falcon 9 launch data from Wikipedia</a:t>
          </a:r>
        </a:p>
      </dsp:txBody>
      <dsp:txXfrm>
        <a:off x="48381" y="397611"/>
        <a:ext cx="1932933" cy="1406556"/>
      </dsp:txXfrm>
    </dsp:sp>
    <dsp:sp modelId="{E52D0165-43FF-4E56-9410-187E0838C366}">
      <dsp:nvSpPr>
        <dsp:cNvPr id="0" name=""/>
        <dsp:cNvSpPr/>
      </dsp:nvSpPr>
      <dsp:spPr>
        <a:xfrm>
          <a:off x="2227119" y="850353"/>
          <a:ext cx="428336" cy="50107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2227119" y="950567"/>
        <a:ext cx="299835" cy="300644"/>
      </dsp:txXfrm>
    </dsp:sp>
    <dsp:sp modelId="{CACAF050-9CE9-4E9A-8A19-7D16A53AD808}">
      <dsp:nvSpPr>
        <dsp:cNvPr id="0" name=""/>
        <dsp:cNvSpPr/>
      </dsp:nvSpPr>
      <dsp:spPr>
        <a:xfrm>
          <a:off x="2833255" y="494753"/>
          <a:ext cx="2020453" cy="121227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Times New Roman" panose="02020603050405020304" pitchFamily="18" charset="0"/>
              <a:cs typeface="Times New Roman" panose="02020603050405020304" pitchFamily="18" charset="0"/>
            </a:rPr>
            <a:t>Creating a </a:t>
          </a:r>
          <a:r>
            <a:rPr lang="en-US" sz="1800" kern="1200" dirty="0" err="1">
              <a:latin typeface="Times New Roman" panose="02020603050405020304" pitchFamily="18" charset="0"/>
              <a:cs typeface="Times New Roman" panose="02020603050405020304" pitchFamily="18" charset="0"/>
            </a:rPr>
            <a:t>BeautifulSoup</a:t>
          </a:r>
          <a:r>
            <a:rPr lang="en-US" sz="1800" kern="1200" dirty="0">
              <a:latin typeface="Times New Roman" panose="02020603050405020304" pitchFamily="18" charset="0"/>
              <a:cs typeface="Times New Roman" panose="02020603050405020304" pitchFamily="18" charset="0"/>
            </a:rPr>
            <a:t> Object from the HTML response</a:t>
          </a:r>
        </a:p>
      </dsp:txBody>
      <dsp:txXfrm>
        <a:off x="2868761" y="530259"/>
        <a:ext cx="1949441" cy="1141260"/>
      </dsp:txXfrm>
    </dsp:sp>
    <dsp:sp modelId="{1C5FDD07-45C1-4257-BCC3-CEB69F40124E}">
      <dsp:nvSpPr>
        <dsp:cNvPr id="0" name=""/>
        <dsp:cNvSpPr/>
      </dsp:nvSpPr>
      <dsp:spPr>
        <a:xfrm>
          <a:off x="5055754" y="850353"/>
          <a:ext cx="428336" cy="50107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5055754" y="950567"/>
        <a:ext cx="299835" cy="300644"/>
      </dsp:txXfrm>
    </dsp:sp>
    <dsp:sp modelId="{02C89A55-1506-446E-824F-5E46D08D9E1C}">
      <dsp:nvSpPr>
        <dsp:cNvPr id="0" name=""/>
        <dsp:cNvSpPr/>
      </dsp:nvSpPr>
      <dsp:spPr>
        <a:xfrm>
          <a:off x="5661890" y="494753"/>
          <a:ext cx="2020453" cy="121227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Times New Roman" panose="02020603050405020304" pitchFamily="18" charset="0"/>
              <a:cs typeface="Times New Roman" panose="02020603050405020304" pitchFamily="18" charset="0"/>
            </a:rPr>
            <a:t>Extracting all column names from the HTML table header</a:t>
          </a:r>
        </a:p>
      </dsp:txBody>
      <dsp:txXfrm>
        <a:off x="5697396" y="530259"/>
        <a:ext cx="1949441" cy="1141260"/>
      </dsp:txXfrm>
    </dsp:sp>
    <dsp:sp modelId="{F4DA8948-E4F6-4101-AF33-21B1D58E31B3}">
      <dsp:nvSpPr>
        <dsp:cNvPr id="0" name=""/>
        <dsp:cNvSpPr/>
      </dsp:nvSpPr>
      <dsp:spPr>
        <a:xfrm>
          <a:off x="7884389" y="850353"/>
          <a:ext cx="428336" cy="50107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7884389" y="950567"/>
        <a:ext cx="299835" cy="300644"/>
      </dsp:txXfrm>
    </dsp:sp>
    <dsp:sp modelId="{2E5D5AD5-F41A-40C3-AEA6-D20D6C8E0CC0}">
      <dsp:nvSpPr>
        <dsp:cNvPr id="0" name=""/>
        <dsp:cNvSpPr/>
      </dsp:nvSpPr>
      <dsp:spPr>
        <a:xfrm>
          <a:off x="8490525" y="494753"/>
          <a:ext cx="2020453" cy="121227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Times New Roman" panose="02020603050405020304" pitchFamily="18" charset="0"/>
              <a:cs typeface="Times New Roman" panose="02020603050405020304" pitchFamily="18" charset="0"/>
            </a:rPr>
            <a:t>Collecting the data by parsing HTML tables</a:t>
          </a:r>
        </a:p>
      </dsp:txBody>
      <dsp:txXfrm>
        <a:off x="8526031" y="530259"/>
        <a:ext cx="1949441" cy="114126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44FD10F-2282-4F4D-9577-0F117DB5C9EB}">
      <dsp:nvSpPr>
        <dsp:cNvPr id="0" name=""/>
        <dsp:cNvSpPr/>
      </dsp:nvSpPr>
      <dsp:spPr>
        <a:xfrm>
          <a:off x="1538" y="0"/>
          <a:ext cx="2480316" cy="156410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Times New Roman" panose="02020603050405020304" pitchFamily="18" charset="0"/>
              <a:cs typeface="Times New Roman" panose="02020603050405020304" pitchFamily="18" charset="0"/>
            </a:rPr>
            <a:t>Exporting the data to CSV</a:t>
          </a:r>
        </a:p>
      </dsp:txBody>
      <dsp:txXfrm>
        <a:off x="47349" y="45811"/>
        <a:ext cx="2388694" cy="1472484"/>
      </dsp:txXfrm>
    </dsp:sp>
    <dsp:sp modelId="{E52D0165-43FF-4E56-9410-187E0838C366}">
      <dsp:nvSpPr>
        <dsp:cNvPr id="0" name=""/>
        <dsp:cNvSpPr/>
      </dsp:nvSpPr>
      <dsp:spPr>
        <a:xfrm flipH="1">
          <a:off x="2848976" y="497306"/>
          <a:ext cx="684400" cy="56949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en-US" sz="2400" kern="1200"/>
        </a:p>
      </dsp:txBody>
      <dsp:txXfrm>
        <a:off x="3019824" y="611204"/>
        <a:ext cx="513552" cy="341696"/>
      </dsp:txXfrm>
    </dsp:sp>
    <dsp:sp modelId="{CACAF050-9CE9-4E9A-8A19-7D16A53AD808}">
      <dsp:nvSpPr>
        <dsp:cNvPr id="0" name=""/>
        <dsp:cNvSpPr/>
      </dsp:nvSpPr>
      <dsp:spPr>
        <a:xfrm>
          <a:off x="3859177" y="0"/>
          <a:ext cx="2514887" cy="156410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Times New Roman" panose="02020603050405020304" pitchFamily="18" charset="0"/>
              <a:cs typeface="Times New Roman" panose="02020603050405020304" pitchFamily="18" charset="0"/>
            </a:rPr>
            <a:t>Creating a </a:t>
          </a:r>
          <a:r>
            <a:rPr lang="en-US" sz="1800" kern="1200" dirty="0" err="1">
              <a:latin typeface="Times New Roman" panose="02020603050405020304" pitchFamily="18" charset="0"/>
              <a:cs typeface="Times New Roman" panose="02020603050405020304" pitchFamily="18" charset="0"/>
            </a:rPr>
            <a:t>dataframe</a:t>
          </a:r>
          <a:r>
            <a:rPr lang="en-US" sz="1800" kern="1200" dirty="0">
              <a:latin typeface="Times New Roman" panose="02020603050405020304" pitchFamily="18" charset="0"/>
              <a:cs typeface="Times New Roman" panose="02020603050405020304" pitchFamily="18" charset="0"/>
            </a:rPr>
            <a:t> from the dictionary</a:t>
          </a:r>
        </a:p>
      </dsp:txBody>
      <dsp:txXfrm>
        <a:off x="3904988" y="45811"/>
        <a:ext cx="2423265" cy="1472484"/>
      </dsp:txXfrm>
    </dsp:sp>
    <dsp:sp modelId="{1C5FDD07-45C1-4257-BCC3-CEB69F40124E}">
      <dsp:nvSpPr>
        <dsp:cNvPr id="0" name=""/>
        <dsp:cNvSpPr/>
      </dsp:nvSpPr>
      <dsp:spPr>
        <a:xfrm flipH="1">
          <a:off x="6742875" y="521366"/>
          <a:ext cx="681021" cy="52137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77900">
            <a:lnSpc>
              <a:spcPct val="90000"/>
            </a:lnSpc>
            <a:spcBef>
              <a:spcPct val="0"/>
            </a:spcBef>
            <a:spcAft>
              <a:spcPct val="35000"/>
            </a:spcAft>
            <a:buNone/>
          </a:pPr>
          <a:endParaRPr lang="en-US" sz="2200" kern="1200"/>
        </a:p>
      </dsp:txBody>
      <dsp:txXfrm>
        <a:off x="6899287" y="625641"/>
        <a:ext cx="524609" cy="312823"/>
      </dsp:txXfrm>
    </dsp:sp>
    <dsp:sp modelId="{02C89A55-1506-446E-824F-5E46D08D9E1C}">
      <dsp:nvSpPr>
        <dsp:cNvPr id="0" name=""/>
        <dsp:cNvSpPr/>
      </dsp:nvSpPr>
      <dsp:spPr>
        <a:xfrm>
          <a:off x="7751387" y="0"/>
          <a:ext cx="2482038" cy="156410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Times New Roman" panose="02020603050405020304" pitchFamily="18" charset="0"/>
              <a:cs typeface="Times New Roman" panose="02020603050405020304" pitchFamily="18" charset="0"/>
            </a:rPr>
            <a:t>Constructing data we have obtained into a dictionary</a:t>
          </a:r>
        </a:p>
      </dsp:txBody>
      <dsp:txXfrm>
        <a:off x="7797198" y="45811"/>
        <a:ext cx="2390416" cy="147248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2344AB-A059-46AE-B0A1-FD07D03B094F}">
      <dsp:nvSpPr>
        <dsp:cNvPr id="0" name=""/>
        <dsp:cNvSpPr/>
      </dsp:nvSpPr>
      <dsp:spPr>
        <a:xfrm>
          <a:off x="0" y="0"/>
          <a:ext cx="3447354" cy="640637"/>
        </a:xfrm>
        <a:prstGeom prst="roundRect">
          <a:avLst>
            <a:gd name="adj" fmla="val 10000"/>
          </a:avLst>
        </a:prstGeom>
        <a:solidFill>
          <a:schemeClr val="accent1">
            <a:lumMod val="40000"/>
            <a:lumOff val="6000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latin typeface="Times New Roman" panose="02020603050405020304" pitchFamily="18" charset="0"/>
              <a:cs typeface="Times New Roman" panose="02020603050405020304" pitchFamily="18" charset="0"/>
            </a:rPr>
            <a:t>Calculate the number of launches on each site</a:t>
          </a:r>
        </a:p>
      </dsp:txBody>
      <dsp:txXfrm>
        <a:off x="18764" y="18764"/>
        <a:ext cx="2681101" cy="603109"/>
      </dsp:txXfrm>
    </dsp:sp>
    <dsp:sp modelId="{A9F40C2C-7BAC-4958-83D8-2E4C266212C5}">
      <dsp:nvSpPr>
        <dsp:cNvPr id="0" name=""/>
        <dsp:cNvSpPr/>
      </dsp:nvSpPr>
      <dsp:spPr>
        <a:xfrm>
          <a:off x="257432" y="729615"/>
          <a:ext cx="3447354" cy="640637"/>
        </a:xfrm>
        <a:prstGeom prst="roundRect">
          <a:avLst>
            <a:gd name="adj" fmla="val 10000"/>
          </a:avLst>
        </a:prstGeom>
        <a:solidFill>
          <a:schemeClr val="accent1">
            <a:lumMod val="40000"/>
            <a:lumOff val="6000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latin typeface="Times New Roman" panose="02020603050405020304" pitchFamily="18" charset="0"/>
              <a:cs typeface="Times New Roman" panose="02020603050405020304" pitchFamily="18" charset="0"/>
            </a:rPr>
            <a:t>Calculate the number and occurrence of each orbit</a:t>
          </a:r>
        </a:p>
      </dsp:txBody>
      <dsp:txXfrm>
        <a:off x="276196" y="748379"/>
        <a:ext cx="2735979" cy="603109"/>
      </dsp:txXfrm>
    </dsp:sp>
    <dsp:sp modelId="{6A294727-09F1-403E-8B21-CAFE552C96C8}">
      <dsp:nvSpPr>
        <dsp:cNvPr id="0" name=""/>
        <dsp:cNvSpPr/>
      </dsp:nvSpPr>
      <dsp:spPr>
        <a:xfrm>
          <a:off x="514864" y="1459230"/>
          <a:ext cx="3447354" cy="640637"/>
        </a:xfrm>
        <a:prstGeom prst="roundRect">
          <a:avLst>
            <a:gd name="adj" fmla="val 10000"/>
          </a:avLst>
        </a:prstGeom>
        <a:solidFill>
          <a:schemeClr val="accent1">
            <a:lumMod val="40000"/>
            <a:lumOff val="6000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latin typeface="Times New Roman" panose="02020603050405020304" pitchFamily="18" charset="0"/>
              <a:cs typeface="Times New Roman" panose="02020603050405020304" pitchFamily="18" charset="0"/>
            </a:rPr>
            <a:t>Calculate the number and occurrence of mission outcome per orbit type</a:t>
          </a:r>
        </a:p>
      </dsp:txBody>
      <dsp:txXfrm>
        <a:off x="533628" y="1477994"/>
        <a:ext cx="2735979" cy="603109"/>
      </dsp:txXfrm>
    </dsp:sp>
    <dsp:sp modelId="{3C84DA25-CBAC-4A69-93B3-7692B0137785}">
      <dsp:nvSpPr>
        <dsp:cNvPr id="0" name=""/>
        <dsp:cNvSpPr/>
      </dsp:nvSpPr>
      <dsp:spPr>
        <a:xfrm>
          <a:off x="772296" y="2188845"/>
          <a:ext cx="3447354" cy="640637"/>
        </a:xfrm>
        <a:prstGeom prst="roundRect">
          <a:avLst>
            <a:gd name="adj" fmla="val 10000"/>
          </a:avLst>
        </a:prstGeom>
        <a:solidFill>
          <a:schemeClr val="accent1">
            <a:lumMod val="40000"/>
            <a:lumOff val="6000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latin typeface="Times New Roman" panose="02020603050405020304" pitchFamily="18" charset="0"/>
              <a:cs typeface="Times New Roman" panose="02020603050405020304" pitchFamily="18" charset="0"/>
            </a:rPr>
            <a:t>Create a landing outcome label from outcome column</a:t>
          </a:r>
        </a:p>
      </dsp:txBody>
      <dsp:txXfrm>
        <a:off x="791060" y="2207609"/>
        <a:ext cx="2735979" cy="603109"/>
      </dsp:txXfrm>
    </dsp:sp>
    <dsp:sp modelId="{B9B7FD0C-9BD6-40DD-9473-0FC7882BDE66}">
      <dsp:nvSpPr>
        <dsp:cNvPr id="0" name=""/>
        <dsp:cNvSpPr/>
      </dsp:nvSpPr>
      <dsp:spPr>
        <a:xfrm>
          <a:off x="1029729" y="2918460"/>
          <a:ext cx="3447354" cy="640637"/>
        </a:xfrm>
        <a:prstGeom prst="roundRect">
          <a:avLst>
            <a:gd name="adj" fmla="val 10000"/>
          </a:avLst>
        </a:prstGeom>
        <a:solidFill>
          <a:schemeClr val="accent1">
            <a:lumMod val="40000"/>
            <a:lumOff val="6000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latin typeface="Times New Roman" panose="02020603050405020304" pitchFamily="18" charset="0"/>
              <a:cs typeface="Times New Roman" panose="02020603050405020304" pitchFamily="18" charset="0"/>
            </a:rPr>
            <a:t>Exporting the data to CSV</a:t>
          </a:r>
        </a:p>
      </dsp:txBody>
      <dsp:txXfrm>
        <a:off x="1048493" y="2937224"/>
        <a:ext cx="2735979" cy="603109"/>
      </dsp:txXfrm>
    </dsp:sp>
    <dsp:sp modelId="{5F77FD86-A003-4DDF-B662-CA4B86076E9C}">
      <dsp:nvSpPr>
        <dsp:cNvPr id="0" name=""/>
        <dsp:cNvSpPr/>
      </dsp:nvSpPr>
      <dsp:spPr>
        <a:xfrm>
          <a:off x="3030940" y="468021"/>
          <a:ext cx="416414" cy="416414"/>
        </a:xfrm>
        <a:prstGeom prst="downArrow">
          <a:avLst>
            <a:gd name="adj1" fmla="val 55000"/>
            <a:gd name="adj2" fmla="val 45000"/>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a:off x="3124633" y="468021"/>
        <a:ext cx="229028" cy="313352"/>
      </dsp:txXfrm>
    </dsp:sp>
    <dsp:sp modelId="{2EC58695-18A6-4E72-A905-38DD387E7053}">
      <dsp:nvSpPr>
        <dsp:cNvPr id="0" name=""/>
        <dsp:cNvSpPr/>
      </dsp:nvSpPr>
      <dsp:spPr>
        <a:xfrm>
          <a:off x="3288372" y="1197636"/>
          <a:ext cx="416414" cy="416414"/>
        </a:xfrm>
        <a:prstGeom prst="downArrow">
          <a:avLst>
            <a:gd name="adj1" fmla="val 55000"/>
            <a:gd name="adj2" fmla="val 45000"/>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a:off x="3382065" y="1197636"/>
        <a:ext cx="229028" cy="313352"/>
      </dsp:txXfrm>
    </dsp:sp>
    <dsp:sp modelId="{35A0BFA4-3961-4786-9D69-10DEF1EDE3DF}">
      <dsp:nvSpPr>
        <dsp:cNvPr id="0" name=""/>
        <dsp:cNvSpPr/>
      </dsp:nvSpPr>
      <dsp:spPr>
        <a:xfrm>
          <a:off x="3545804" y="1916574"/>
          <a:ext cx="416414" cy="416414"/>
        </a:xfrm>
        <a:prstGeom prst="downArrow">
          <a:avLst>
            <a:gd name="adj1" fmla="val 55000"/>
            <a:gd name="adj2" fmla="val 45000"/>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a:off x="3639497" y="1916574"/>
        <a:ext cx="229028" cy="313352"/>
      </dsp:txXfrm>
    </dsp:sp>
    <dsp:sp modelId="{34E30005-7A97-42A0-A9D8-3F65D8F98CFE}">
      <dsp:nvSpPr>
        <dsp:cNvPr id="0" name=""/>
        <dsp:cNvSpPr/>
      </dsp:nvSpPr>
      <dsp:spPr>
        <a:xfrm>
          <a:off x="3803237" y="2653307"/>
          <a:ext cx="416414" cy="416414"/>
        </a:xfrm>
        <a:prstGeom prst="downArrow">
          <a:avLst>
            <a:gd name="adj1" fmla="val 55000"/>
            <a:gd name="adj2" fmla="val 45000"/>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a:off x="3896930" y="2653307"/>
        <a:ext cx="229028" cy="31335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653254-8904-4B95-969F-E863A2538CA3}">
      <dsp:nvSpPr>
        <dsp:cNvPr id="0" name=""/>
        <dsp:cNvSpPr/>
      </dsp:nvSpPr>
      <dsp:spPr>
        <a:xfrm>
          <a:off x="4790" y="438350"/>
          <a:ext cx="2094409" cy="143336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Times New Roman" panose="02020603050405020304" pitchFamily="18" charset="0"/>
              <a:cs typeface="Times New Roman" panose="02020603050405020304" pitchFamily="18" charset="0"/>
            </a:rPr>
            <a:t>Creating a NumPy array from the column “Class” in data</a:t>
          </a:r>
        </a:p>
      </dsp:txBody>
      <dsp:txXfrm>
        <a:off x="46772" y="480332"/>
        <a:ext cx="2010445" cy="1349397"/>
      </dsp:txXfrm>
    </dsp:sp>
    <dsp:sp modelId="{D026C0AF-6F45-4ED1-8A5B-09336AC4B8C4}">
      <dsp:nvSpPr>
        <dsp:cNvPr id="0" name=""/>
        <dsp:cNvSpPr/>
      </dsp:nvSpPr>
      <dsp:spPr>
        <a:xfrm>
          <a:off x="2308640" y="895324"/>
          <a:ext cx="444014" cy="51941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2308640" y="999207"/>
        <a:ext cx="310810" cy="311647"/>
      </dsp:txXfrm>
    </dsp:sp>
    <dsp:sp modelId="{326B9844-EE15-46E7-AD51-73839872A7A1}">
      <dsp:nvSpPr>
        <dsp:cNvPr id="0" name=""/>
        <dsp:cNvSpPr/>
      </dsp:nvSpPr>
      <dsp:spPr>
        <a:xfrm>
          <a:off x="2936963" y="438350"/>
          <a:ext cx="2094409" cy="143336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Times New Roman" panose="02020603050405020304" pitchFamily="18" charset="0"/>
              <a:cs typeface="Times New Roman" panose="02020603050405020304" pitchFamily="18" charset="0"/>
            </a:rPr>
            <a:t>Standardizing the data with </a:t>
          </a:r>
          <a:r>
            <a:rPr lang="en-US" sz="1800" kern="1200" dirty="0" err="1">
              <a:latin typeface="Times New Roman" panose="02020603050405020304" pitchFamily="18" charset="0"/>
              <a:cs typeface="Times New Roman" panose="02020603050405020304" pitchFamily="18" charset="0"/>
            </a:rPr>
            <a:t>StandardScaler</a:t>
          </a:r>
          <a:r>
            <a:rPr lang="en-US" sz="1800" kern="1200" dirty="0">
              <a:latin typeface="Times New Roman" panose="02020603050405020304" pitchFamily="18" charset="0"/>
              <a:cs typeface="Times New Roman" panose="02020603050405020304" pitchFamily="18" charset="0"/>
            </a:rPr>
            <a:t>, then fitting and transforming it</a:t>
          </a:r>
        </a:p>
      </dsp:txBody>
      <dsp:txXfrm>
        <a:off x="2978945" y="480332"/>
        <a:ext cx="2010445" cy="1349397"/>
      </dsp:txXfrm>
    </dsp:sp>
    <dsp:sp modelId="{28E29E88-2093-4754-9A97-EE8C306D0831}">
      <dsp:nvSpPr>
        <dsp:cNvPr id="0" name=""/>
        <dsp:cNvSpPr/>
      </dsp:nvSpPr>
      <dsp:spPr>
        <a:xfrm>
          <a:off x="5240813" y="895324"/>
          <a:ext cx="444014" cy="51941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5240813" y="999207"/>
        <a:ext cx="310810" cy="311647"/>
      </dsp:txXfrm>
    </dsp:sp>
    <dsp:sp modelId="{646779EF-FF61-4300-AB59-FDA7FF2DC023}">
      <dsp:nvSpPr>
        <dsp:cNvPr id="0" name=""/>
        <dsp:cNvSpPr/>
      </dsp:nvSpPr>
      <dsp:spPr>
        <a:xfrm>
          <a:off x="5869136" y="438350"/>
          <a:ext cx="2094409" cy="143336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Times New Roman" panose="02020603050405020304" pitchFamily="18" charset="0"/>
              <a:cs typeface="Times New Roman" panose="02020603050405020304" pitchFamily="18" charset="0"/>
            </a:rPr>
            <a:t>Splitting the data into training and testing sets with </a:t>
          </a:r>
          <a:r>
            <a:rPr lang="en-US" sz="1800" kern="1200" dirty="0" err="1">
              <a:latin typeface="Times New Roman" panose="02020603050405020304" pitchFamily="18" charset="0"/>
              <a:cs typeface="Times New Roman" panose="02020603050405020304" pitchFamily="18" charset="0"/>
            </a:rPr>
            <a:t>train_test_split</a:t>
          </a:r>
          <a:r>
            <a:rPr lang="en-US" sz="1800" kern="1200" dirty="0">
              <a:latin typeface="Times New Roman" panose="02020603050405020304" pitchFamily="18" charset="0"/>
              <a:cs typeface="Times New Roman" panose="02020603050405020304" pitchFamily="18" charset="0"/>
            </a:rPr>
            <a:t> function</a:t>
          </a:r>
        </a:p>
      </dsp:txBody>
      <dsp:txXfrm>
        <a:off x="5911118" y="480332"/>
        <a:ext cx="2010445" cy="1349397"/>
      </dsp:txXfrm>
    </dsp:sp>
    <dsp:sp modelId="{DCE02318-87DA-4280-A538-9DEA3495BED7}">
      <dsp:nvSpPr>
        <dsp:cNvPr id="0" name=""/>
        <dsp:cNvSpPr/>
      </dsp:nvSpPr>
      <dsp:spPr>
        <a:xfrm>
          <a:off x="8172986" y="895324"/>
          <a:ext cx="444014" cy="51941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8172986" y="999207"/>
        <a:ext cx="310810" cy="311647"/>
      </dsp:txXfrm>
    </dsp:sp>
    <dsp:sp modelId="{70FCE33D-28C2-451D-9E51-19D2EEA0B234}">
      <dsp:nvSpPr>
        <dsp:cNvPr id="0" name=""/>
        <dsp:cNvSpPr/>
      </dsp:nvSpPr>
      <dsp:spPr>
        <a:xfrm>
          <a:off x="8801309" y="438350"/>
          <a:ext cx="2094409" cy="143336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Times New Roman" panose="02020603050405020304" pitchFamily="18" charset="0"/>
              <a:cs typeface="Times New Roman" panose="02020603050405020304" pitchFamily="18" charset="0"/>
            </a:rPr>
            <a:t>Creating a </a:t>
          </a:r>
          <a:r>
            <a:rPr lang="en-US" sz="1800" kern="1200" dirty="0" err="1">
              <a:latin typeface="Times New Roman" panose="02020603050405020304" pitchFamily="18" charset="0"/>
              <a:cs typeface="Times New Roman" panose="02020603050405020304" pitchFamily="18" charset="0"/>
            </a:rPr>
            <a:t>GridSearchCV</a:t>
          </a:r>
          <a:r>
            <a:rPr lang="en-US" sz="1800" kern="1200" dirty="0">
              <a:latin typeface="Times New Roman" panose="02020603050405020304" pitchFamily="18" charset="0"/>
              <a:cs typeface="Times New Roman" panose="02020603050405020304" pitchFamily="18" charset="0"/>
            </a:rPr>
            <a:t> object with CV=10 to </a:t>
          </a:r>
          <a:r>
            <a:rPr lang="en-US" sz="1800" kern="1200" dirty="0" err="1">
              <a:latin typeface="Times New Roman" panose="02020603050405020304" pitchFamily="18" charset="0"/>
              <a:cs typeface="Times New Roman" panose="02020603050405020304" pitchFamily="18" charset="0"/>
            </a:rPr>
            <a:t>fing</a:t>
          </a:r>
          <a:r>
            <a:rPr lang="en-US" sz="1800" kern="1200" dirty="0">
              <a:latin typeface="Times New Roman" panose="02020603050405020304" pitchFamily="18" charset="0"/>
              <a:cs typeface="Times New Roman" panose="02020603050405020304" pitchFamily="18" charset="0"/>
            </a:rPr>
            <a:t> the </a:t>
          </a:r>
          <a:r>
            <a:rPr lang="en-US" sz="1800" kern="1200" dirty="0" err="1">
              <a:latin typeface="Times New Roman" panose="02020603050405020304" pitchFamily="18" charset="0"/>
              <a:cs typeface="Times New Roman" panose="02020603050405020304" pitchFamily="18" charset="0"/>
            </a:rPr>
            <a:t>bestparameters</a:t>
          </a:r>
          <a:endParaRPr lang="en-US" sz="1800" kern="1200" dirty="0">
            <a:latin typeface="Times New Roman" panose="02020603050405020304" pitchFamily="18" charset="0"/>
            <a:cs typeface="Times New Roman" panose="02020603050405020304" pitchFamily="18" charset="0"/>
          </a:endParaRPr>
        </a:p>
      </dsp:txBody>
      <dsp:txXfrm>
        <a:off x="8843291" y="480332"/>
        <a:ext cx="2010445" cy="1349397"/>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653254-8904-4B95-969F-E863A2538CA3}">
      <dsp:nvSpPr>
        <dsp:cNvPr id="0" name=""/>
        <dsp:cNvSpPr/>
      </dsp:nvSpPr>
      <dsp:spPr>
        <a:xfrm>
          <a:off x="4790" y="508535"/>
          <a:ext cx="2094409" cy="143336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Times New Roman" panose="02020603050405020304" pitchFamily="18" charset="0"/>
              <a:cs typeface="Times New Roman" panose="02020603050405020304" pitchFamily="18" charset="0"/>
            </a:rPr>
            <a:t>Finding the method performs best by examining the </a:t>
          </a:r>
          <a:r>
            <a:rPr lang="en-US" sz="1800" kern="1200" dirty="0" err="1">
              <a:latin typeface="Times New Roman" panose="02020603050405020304" pitchFamily="18" charset="0"/>
              <a:cs typeface="Times New Roman" panose="02020603050405020304" pitchFamily="18" charset="0"/>
            </a:rPr>
            <a:t>Jaccard_score</a:t>
          </a:r>
          <a:r>
            <a:rPr lang="en-US" sz="1800" kern="1200" dirty="0">
              <a:latin typeface="Times New Roman" panose="02020603050405020304" pitchFamily="18" charset="0"/>
              <a:cs typeface="Times New Roman" panose="02020603050405020304" pitchFamily="18" charset="0"/>
            </a:rPr>
            <a:t> and F1_score metrics</a:t>
          </a:r>
        </a:p>
      </dsp:txBody>
      <dsp:txXfrm>
        <a:off x="46772" y="550517"/>
        <a:ext cx="2010445" cy="1349397"/>
      </dsp:txXfrm>
    </dsp:sp>
    <dsp:sp modelId="{D026C0AF-6F45-4ED1-8A5B-09336AC4B8C4}">
      <dsp:nvSpPr>
        <dsp:cNvPr id="0" name=""/>
        <dsp:cNvSpPr/>
      </dsp:nvSpPr>
      <dsp:spPr>
        <a:xfrm flipH="1">
          <a:off x="2309963" y="965509"/>
          <a:ext cx="441368" cy="51941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2442373" y="1069392"/>
        <a:ext cx="308958" cy="311647"/>
      </dsp:txXfrm>
    </dsp:sp>
    <dsp:sp modelId="{AC22F476-BBE0-4B83-B974-A7AC533FE8E9}">
      <dsp:nvSpPr>
        <dsp:cNvPr id="0" name=""/>
        <dsp:cNvSpPr/>
      </dsp:nvSpPr>
      <dsp:spPr>
        <a:xfrm>
          <a:off x="2936963" y="508535"/>
          <a:ext cx="2094409" cy="143336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Times New Roman" panose="02020603050405020304" pitchFamily="18" charset="0"/>
              <a:cs typeface="Times New Roman" panose="02020603050405020304" pitchFamily="18" charset="0"/>
            </a:rPr>
            <a:t>Examining the confusion matrix for all models</a:t>
          </a:r>
        </a:p>
      </dsp:txBody>
      <dsp:txXfrm>
        <a:off x="2978945" y="550517"/>
        <a:ext cx="2010445" cy="1349397"/>
      </dsp:txXfrm>
    </dsp:sp>
    <dsp:sp modelId="{AFDF6B68-BDA1-4868-AB49-F434244C8776}">
      <dsp:nvSpPr>
        <dsp:cNvPr id="0" name=""/>
        <dsp:cNvSpPr/>
      </dsp:nvSpPr>
      <dsp:spPr>
        <a:xfrm flipH="1">
          <a:off x="5186678" y="965509"/>
          <a:ext cx="552283" cy="51941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5342502" y="1069392"/>
        <a:ext cx="396459" cy="311647"/>
      </dsp:txXfrm>
    </dsp:sp>
    <dsp:sp modelId="{646779EF-FF61-4300-AB59-FDA7FF2DC023}">
      <dsp:nvSpPr>
        <dsp:cNvPr id="0" name=""/>
        <dsp:cNvSpPr/>
      </dsp:nvSpPr>
      <dsp:spPr>
        <a:xfrm>
          <a:off x="5869135" y="508535"/>
          <a:ext cx="2094409" cy="143336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Times New Roman" panose="02020603050405020304" pitchFamily="18" charset="0"/>
              <a:cs typeface="Times New Roman" panose="02020603050405020304" pitchFamily="18" charset="0"/>
            </a:rPr>
            <a:t>Calculating the accuracy on the test data using the method .score() for all models</a:t>
          </a:r>
        </a:p>
      </dsp:txBody>
      <dsp:txXfrm>
        <a:off x="5911117" y="550517"/>
        <a:ext cx="2010445" cy="1349397"/>
      </dsp:txXfrm>
    </dsp:sp>
    <dsp:sp modelId="{DCE02318-87DA-4280-A538-9DEA3495BED7}">
      <dsp:nvSpPr>
        <dsp:cNvPr id="0" name=""/>
        <dsp:cNvSpPr/>
      </dsp:nvSpPr>
      <dsp:spPr>
        <a:xfrm flipH="1">
          <a:off x="8109183" y="965509"/>
          <a:ext cx="571620" cy="51941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8265007" y="1069392"/>
        <a:ext cx="415796" cy="311647"/>
      </dsp:txXfrm>
    </dsp:sp>
    <dsp:sp modelId="{70FCE33D-28C2-451D-9E51-19D2EEA0B234}">
      <dsp:nvSpPr>
        <dsp:cNvPr id="0" name=""/>
        <dsp:cNvSpPr/>
      </dsp:nvSpPr>
      <dsp:spPr>
        <a:xfrm>
          <a:off x="8801308" y="508535"/>
          <a:ext cx="2094409" cy="143336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Times New Roman" panose="02020603050405020304" pitchFamily="18" charset="0"/>
              <a:cs typeface="Times New Roman" panose="02020603050405020304" pitchFamily="18" charset="0"/>
            </a:rPr>
            <a:t>Applying </a:t>
          </a:r>
          <a:r>
            <a:rPr lang="en-US" sz="1800" kern="1200" dirty="0" err="1">
              <a:latin typeface="Times New Roman" panose="02020603050405020304" pitchFamily="18" charset="0"/>
              <a:cs typeface="Times New Roman" panose="02020603050405020304" pitchFamily="18" charset="0"/>
            </a:rPr>
            <a:t>GridSearchCV</a:t>
          </a:r>
          <a:r>
            <a:rPr lang="en-US" sz="1800" kern="1200" dirty="0">
              <a:latin typeface="Times New Roman" panose="02020603050405020304" pitchFamily="18" charset="0"/>
              <a:cs typeface="Times New Roman" panose="02020603050405020304" pitchFamily="18" charset="0"/>
            </a:rPr>
            <a:t> on </a:t>
          </a:r>
          <a:r>
            <a:rPr lang="en-US" sz="1800" kern="1200" dirty="0" err="1">
              <a:latin typeface="Times New Roman" panose="02020603050405020304" pitchFamily="18" charset="0"/>
              <a:cs typeface="Times New Roman" panose="02020603050405020304" pitchFamily="18" charset="0"/>
            </a:rPr>
            <a:t>LogReg,SVM</a:t>
          </a:r>
          <a:r>
            <a:rPr lang="en-US" sz="1800" kern="1200" dirty="0">
              <a:latin typeface="Times New Roman" panose="02020603050405020304" pitchFamily="18" charset="0"/>
              <a:cs typeface="Times New Roman" panose="02020603050405020304" pitchFamily="18" charset="0"/>
            </a:rPr>
            <a:t>. Decision Tree, and KNN models.</a:t>
          </a:r>
        </a:p>
      </dsp:txBody>
      <dsp:txXfrm>
        <a:off x="8843290" y="550517"/>
        <a:ext cx="2010445" cy="1349397"/>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6.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12/22/2023</a:t>
            </a:fld>
            <a:endParaRPr lang="en-US"/>
          </a:p>
        </p:txBody>
      </p:sp>
      <p:sp>
        <p:nvSpPr>
          <p:cNvPr id="4" name="Footer Placeholder 3"/>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12/22/2023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8</a:t>
            </a:fld>
            <a:endParaRPr lang="en-US"/>
          </a:p>
        </p:txBody>
      </p:sp>
    </p:spTree>
    <p:extLst>
      <p:ext uri="{BB962C8B-B14F-4D97-AF65-F5344CB8AC3E}">
        <p14:creationId xmlns:p14="http://schemas.microsoft.com/office/powerpoint/2010/main" val="12568519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12/22/2023</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12/22/2023</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p:cNvSpPr>
            <a:spLocks noGrp="1"/>
          </p:cNvSpPr>
          <p:nvPr>
            <p:ph type="ftr" sz="quarter" idx="10"/>
          </p:nvPr>
        </p:nvSpPr>
        <p:spPr>
          <a:xfrm>
            <a:off x="4038600" y="6356350"/>
            <a:ext cx="4114800" cy="365125"/>
          </a:xfrm>
          <a:prstGeom prst="rect">
            <a:avLst/>
          </a:prstGeom>
        </p:spPr>
        <p:txBody>
          <a:bodyPr/>
          <a:lstStyle/>
          <a:p>
            <a:endParaRPr lang="en-US"/>
          </a:p>
        </p:txBody>
      </p:sp>
    </p:spTree>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p:cNvSpPr>
            <a:spLocks noGrp="1"/>
          </p:cNvSpPr>
          <p:nvPr>
            <p:ph type="ftr" sz="quarter" idx="10"/>
          </p:nvPr>
        </p:nvSpPr>
        <p:spPr>
          <a:xfrm>
            <a:off x="4038600" y="6356350"/>
            <a:ext cx="4114800" cy="365125"/>
          </a:xfrm>
          <a:prstGeom prst="rect">
            <a:avLst/>
          </a:prstGeom>
        </p:spPr>
        <p:txBody>
          <a:bodyPr/>
          <a:lstStyle/>
          <a:p>
            <a:endParaRPr lang="en-US"/>
          </a:p>
        </p:txBody>
      </p:sp>
    </p:spTree>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12/22/2023</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12/22/2023</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12/22/2023</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12/22/2023</a:t>
            </a:fld>
            <a:endParaRPr lang="en-US"/>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12/22/2023</a:t>
            </a:fld>
            <a:endParaRPr lang="en-US"/>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12/22/2023</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12/22/2023</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12/22/2023</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8" Type="http://schemas.openxmlformats.org/officeDocument/2006/relationships/diagramData" Target="../diagrams/data7.xml"/><Relationship Id="rId3" Type="http://schemas.openxmlformats.org/officeDocument/2006/relationships/diagramData" Target="../diagrams/data6.xml"/><Relationship Id="rId7" Type="http://schemas.microsoft.com/office/2007/relationships/diagramDrawing" Target="../diagrams/drawing6.xml"/><Relationship Id="rId12" Type="http://schemas.microsoft.com/office/2007/relationships/diagramDrawing" Target="../diagrams/drawing7.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6.xml"/><Relationship Id="rId11" Type="http://schemas.openxmlformats.org/officeDocument/2006/relationships/diagramColors" Target="../diagrams/colors7.xml"/><Relationship Id="rId5" Type="http://schemas.openxmlformats.org/officeDocument/2006/relationships/diagramQuickStyle" Target="../diagrams/quickStyle6.xml"/><Relationship Id="rId10" Type="http://schemas.openxmlformats.org/officeDocument/2006/relationships/diagramQuickStyle" Target="../diagrams/quickStyle7.xml"/><Relationship Id="rId4" Type="http://schemas.openxmlformats.org/officeDocument/2006/relationships/diagramLayout" Target="../diagrams/layout6.xml"/><Relationship Id="rId9" Type="http://schemas.openxmlformats.org/officeDocument/2006/relationships/diagramLayout" Target="../diagrams/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0.jpeg"/></Relationships>
</file>

<file path=ppt/slides/_rels/slide42.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3.jpeg"/></Relationships>
</file>

<file path=ppt/slides/_rels/slide44.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5.jpeg"/></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microsoft.com/office/2007/relationships/diagramDrawing" Target="../diagrams/drawing1.xml"/><Relationship Id="rId13" Type="http://schemas.microsoft.com/office/2007/relationships/diagramDrawing" Target="../diagrams/drawing2.xml"/><Relationship Id="rId3" Type="http://schemas.openxmlformats.org/officeDocument/2006/relationships/image" Target="../media/image3.png"/><Relationship Id="rId7" Type="http://schemas.openxmlformats.org/officeDocument/2006/relationships/diagramColors" Target="../diagrams/colors1.xml"/><Relationship Id="rId12" Type="http://schemas.openxmlformats.org/officeDocument/2006/relationships/diagramColors" Target="../diagrams/colors2.xml"/><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diagramQuickStyle" Target="../diagrams/quickStyle1.xml"/><Relationship Id="rId11" Type="http://schemas.openxmlformats.org/officeDocument/2006/relationships/diagramQuickStyle" Target="../diagrams/quickStyle2.xml"/><Relationship Id="rId5" Type="http://schemas.openxmlformats.org/officeDocument/2006/relationships/diagramLayout" Target="../diagrams/layout1.xml"/><Relationship Id="rId10" Type="http://schemas.openxmlformats.org/officeDocument/2006/relationships/diagramLayout" Target="../diagrams/layout2.xml"/><Relationship Id="rId4" Type="http://schemas.openxmlformats.org/officeDocument/2006/relationships/diagramData" Target="../diagrams/data1.xml"/><Relationship Id="rId9" Type="http://schemas.openxmlformats.org/officeDocument/2006/relationships/diagramData" Target="../diagrams/data2.xml"/></Relationships>
</file>

<file path=ppt/slides/_rels/slide9.xml.rels><?xml version="1.0" encoding="UTF-8" standalone="yes"?>
<Relationships xmlns="http://schemas.openxmlformats.org/package/2006/relationships"><Relationship Id="rId8" Type="http://schemas.openxmlformats.org/officeDocument/2006/relationships/diagramData" Target="../diagrams/data4.xml"/><Relationship Id="rId3" Type="http://schemas.openxmlformats.org/officeDocument/2006/relationships/diagramData" Target="../diagrams/data3.xml"/><Relationship Id="rId7" Type="http://schemas.microsoft.com/office/2007/relationships/diagramDrawing" Target="../diagrams/drawing3.xml"/><Relationship Id="rId12" Type="http://schemas.microsoft.com/office/2007/relationships/diagramDrawing" Target="../diagrams/drawing4.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3.xml"/><Relationship Id="rId11" Type="http://schemas.openxmlformats.org/officeDocument/2006/relationships/diagramColors" Target="../diagrams/colors4.xml"/><Relationship Id="rId5" Type="http://schemas.openxmlformats.org/officeDocument/2006/relationships/diagramQuickStyle" Target="../diagrams/quickStyle3.xml"/><Relationship Id="rId10" Type="http://schemas.openxmlformats.org/officeDocument/2006/relationships/diagramQuickStyle" Target="../diagrams/quickStyle4.xml"/><Relationship Id="rId4" Type="http://schemas.openxmlformats.org/officeDocument/2006/relationships/diagramLayout" Target="../diagrams/layout3.xml"/><Relationship Id="rId9" Type="http://schemas.openxmlformats.org/officeDocument/2006/relationships/diagramLayout" Target="../diagrams/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p:cNvSpPr txBox="1"/>
          <p:nvPr/>
        </p:nvSpPr>
        <p:spPr>
          <a:xfrm>
            <a:off x="888546" y="4568734"/>
            <a:ext cx="2514600" cy="645160"/>
          </a:xfrm>
          <a:prstGeom prst="rect">
            <a:avLst/>
          </a:prstGeom>
          <a:noFill/>
        </p:spPr>
        <p:txBody>
          <a:bodyPr wrap="square" lIns="91440" tIns="45720" rIns="91440" bIns="45720" rtlCol="0" anchor="t">
            <a:spAutoFit/>
          </a:bodyPr>
          <a:lstStyle/>
          <a:p>
            <a:r>
              <a:rPr lang="en-US">
                <a:solidFill>
                  <a:schemeClr val="bg2"/>
                </a:solidFill>
                <a:latin typeface="Abadi"/>
                <a:ea typeface="SF Pro" pitchFamily="2" charset="0"/>
                <a:cs typeface="SF Pro" pitchFamily="2" charset="0"/>
              </a:rPr>
              <a:t>&lt;</a:t>
            </a:r>
            <a:r>
              <a:rPr lang="en-IN" altLang="en-US">
                <a:solidFill>
                  <a:schemeClr val="bg2"/>
                </a:solidFill>
                <a:latin typeface="Abadi"/>
                <a:ea typeface="SF Pro" pitchFamily="2" charset="0"/>
                <a:cs typeface="SF Pro" pitchFamily="2" charset="0"/>
              </a:rPr>
              <a:t>Dijumoni Ray</a:t>
            </a:r>
            <a:r>
              <a:rPr lang="en-US">
                <a:solidFill>
                  <a:schemeClr val="bg2"/>
                </a:solidFill>
                <a:latin typeface="Abadi"/>
                <a:ea typeface="SF Pro" pitchFamily="2" charset="0"/>
                <a:cs typeface="SF Pro" pitchFamily="2" charset="0"/>
              </a:rPr>
              <a:t>&gt;</a:t>
            </a:r>
          </a:p>
          <a:p>
            <a:r>
              <a:rPr lang="en-US" dirty="0">
                <a:solidFill>
                  <a:schemeClr val="bg2"/>
                </a:solidFill>
                <a:latin typeface="Abadi" panose="020B0604020104020204" pitchFamily="34" charset="0"/>
                <a:ea typeface="SF Pro" pitchFamily="2" charset="0"/>
                <a:cs typeface="SF Pro" pitchFamily="2" charset="0"/>
              </a:rPr>
              <a:t>&lt;</a:t>
            </a:r>
            <a:r>
              <a:rPr lang="en-IN" altLang="en-US" dirty="0">
                <a:solidFill>
                  <a:schemeClr val="bg2"/>
                </a:solidFill>
                <a:latin typeface="Abadi" panose="020B0604020104020204" pitchFamily="34" charset="0"/>
                <a:ea typeface="SF Pro" pitchFamily="2" charset="0"/>
                <a:cs typeface="SF Pro" pitchFamily="2" charset="0"/>
              </a:rPr>
              <a:t>22.12.2023</a:t>
            </a:r>
            <a:r>
              <a:rPr lang="en-US" dirty="0">
                <a:solidFill>
                  <a:schemeClr val="bg2"/>
                </a:solidFill>
                <a:latin typeface="Abadi" panose="020B0604020104020204" pitchFamily="34" charset="0"/>
                <a:ea typeface="SF Pro" pitchFamily="2" charset="0"/>
                <a:cs typeface="SF Pro" pitchFamily="2" charset="0"/>
              </a:rPr>
              <a:t>&gt;</a:t>
            </a:r>
          </a:p>
        </p:txBody>
      </p:sp>
      <p:pic>
        <p:nvPicPr>
          <p:cNvPr id="2" name="Picture 2" descr="IBM Skills Network Logo - Horizontal-noai copy.png"/>
          <p:cNvPicPr>
            <a:picLocks noChangeAspect="1"/>
          </p:cNvPicPr>
          <p:nvPr/>
        </p:nvPicPr>
        <p:blipFill>
          <a:blip r:embed="rId3"/>
          <a:stretch>
            <a:fillRect/>
          </a:stretch>
        </p:blipFill>
        <p:spPr>
          <a:xfrm>
            <a:off x="889820" y="676828"/>
            <a:ext cx="2104103" cy="629183"/>
          </a:xfrm>
          <a:prstGeom prst="rect">
            <a:avLst/>
          </a:prstGeom>
        </p:spPr>
      </p:pic>
    </p:spTree>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p:cNvSpPr>
            <a:spLocks noGrp="1"/>
          </p:cNvSpPr>
          <p:nvPr>
            <p:ph idx="4294967295"/>
          </p:nvPr>
        </p:nvSpPr>
        <p:spPr>
          <a:xfrm>
            <a:off x="603760" y="2086308"/>
            <a:ext cx="6412843" cy="4413340"/>
          </a:xfrm>
          <a:prstGeom prst="rect">
            <a:avLst/>
          </a:prstGeom>
        </p:spPr>
        <p:txBody>
          <a:bodyPr/>
          <a:lstStyle/>
          <a:p>
            <a:pPr marL="0" indent="0">
              <a:buNone/>
            </a:pPr>
            <a:r>
              <a:rPr lang="en-US" sz="1800" dirty="0">
                <a:latin typeface="Times New Roman" panose="02020603050405020304" pitchFamily="18" charset="0"/>
                <a:cs typeface="Times New Roman" panose="02020603050405020304" pitchFamily="18" charset="0"/>
              </a:rPr>
              <a:t>In the data set, there are several different cases where the booster did not land successfully. Sometimes a landing was attempted but failed due to an accident; for example, True Ocean means the mission outcome was successfully landed to a specific region of the ocean while False Ocean means the mission outcome was unsuccessfully landed to a specific region of the ocean. True RTLS means the mission outcome was successfully landed to a ground pad False RTLS means the mission outcome was unsuccessfully landed to a ground pad.</a:t>
            </a:r>
          </a:p>
          <a:p>
            <a:pPr marL="0" indent="0">
              <a:buNone/>
            </a:pPr>
            <a:r>
              <a:rPr lang="en-US" sz="1800" dirty="0">
                <a:latin typeface="Times New Roman" panose="02020603050405020304" pitchFamily="18" charset="0"/>
                <a:cs typeface="Times New Roman" panose="02020603050405020304" pitchFamily="18" charset="0"/>
              </a:rPr>
              <a:t>True ASDS means the mission outcome was successfully landed on a drone ship False ASDS means the mission outcome was unsuccessfully landed on a drone ship. We mainly convert those outcomes into Training Labels with “1” means the booster successfully landed, “0” means it was unsuccessful</a:t>
            </a:r>
          </a:p>
          <a:p>
            <a:endParaRPr lang="en-US" sz="2000" dirty="0"/>
          </a:p>
          <a:p>
            <a:endParaRPr lang="en-US" dirty="0"/>
          </a:p>
        </p:txBody>
      </p:sp>
      <p:sp>
        <p:nvSpPr>
          <p:cNvPr id="8"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graphicFrame>
        <p:nvGraphicFramePr>
          <p:cNvPr id="2" name="Diagram 1">
            <a:extLst>
              <a:ext uri="{FF2B5EF4-FFF2-40B4-BE49-F238E27FC236}">
                <a16:creationId xmlns:a16="http://schemas.microsoft.com/office/drawing/2014/main" id="{D65313C3-4365-7734-5CE7-2FB1EDAA4B4C}"/>
              </a:ext>
            </a:extLst>
          </p:cNvPr>
          <p:cNvGraphicFramePr/>
          <p:nvPr>
            <p:extLst>
              <p:ext uri="{D42A27DB-BD31-4B8C-83A1-F6EECF244321}">
                <p14:modId xmlns:p14="http://schemas.microsoft.com/office/powerpoint/2010/main" val="4161810844"/>
              </p:ext>
            </p:extLst>
          </p:nvPr>
        </p:nvGraphicFramePr>
        <p:xfrm>
          <a:off x="7301833" y="2394285"/>
          <a:ext cx="4477084" cy="355909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Rectangle: Rounded Corners 5">
            <a:extLst>
              <a:ext uri="{FF2B5EF4-FFF2-40B4-BE49-F238E27FC236}">
                <a16:creationId xmlns:a16="http://schemas.microsoft.com/office/drawing/2014/main" id="{8EA7FC7B-13DD-9882-3365-899236403144}"/>
              </a:ext>
            </a:extLst>
          </p:cNvPr>
          <p:cNvSpPr/>
          <p:nvPr/>
        </p:nvSpPr>
        <p:spPr>
          <a:xfrm>
            <a:off x="7014404" y="1780683"/>
            <a:ext cx="3537285" cy="549049"/>
          </a:xfrm>
          <a:prstGeom prst="roundRect">
            <a:avLst/>
          </a:prstGeom>
          <a:solidFill>
            <a:schemeClr val="accent1">
              <a:lumMod val="40000"/>
              <a:lumOff val="60000"/>
            </a:schemeClr>
          </a:solidFill>
          <a:ln>
            <a:solidFill>
              <a:schemeClr val="tx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Times New Roman" panose="02020603050405020304" pitchFamily="18" charset="0"/>
                <a:cs typeface="Times New Roman" panose="02020603050405020304" pitchFamily="18" charset="0"/>
              </a:rPr>
              <a:t>Perform exploratory Data Analysis and determine Training Labels</a:t>
            </a:r>
          </a:p>
        </p:txBody>
      </p:sp>
      <p:sp>
        <p:nvSpPr>
          <p:cNvPr id="7" name="Arrow: Down 6">
            <a:extLst>
              <a:ext uri="{FF2B5EF4-FFF2-40B4-BE49-F238E27FC236}">
                <a16:creationId xmlns:a16="http://schemas.microsoft.com/office/drawing/2014/main" id="{D7621B62-EA46-7D8D-3FAB-24F516213704}"/>
              </a:ext>
            </a:extLst>
          </p:cNvPr>
          <p:cNvSpPr/>
          <p:nvPr/>
        </p:nvSpPr>
        <p:spPr>
          <a:xfrm>
            <a:off x="10128479" y="2209412"/>
            <a:ext cx="445168" cy="353318"/>
          </a:xfrm>
          <a:prstGeom prst="downArrow">
            <a:avLst/>
          </a:prstGeom>
          <a:solidFill>
            <a:schemeClr val="tx2">
              <a:lumMod val="20000"/>
              <a:lumOff val="8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p:cNvSpPr>
            <a:spLocks noGrp="1"/>
          </p:cNvSpPr>
          <p:nvPr>
            <p:ph idx="4294967295"/>
          </p:nvPr>
        </p:nvSpPr>
        <p:spPr>
          <a:xfrm>
            <a:off x="770011" y="1626919"/>
            <a:ext cx="7744597" cy="4550044"/>
          </a:xfrm>
          <a:prstGeom prst="rect">
            <a:avLst/>
          </a:prstGeom>
        </p:spPr>
        <p:txBody>
          <a:bodyPr lIns="91440" tIns="45720" rIns="91440" bIns="45720" anchor="t"/>
          <a:lstStyle/>
          <a:p>
            <a:pPr marL="0" indent="0">
              <a:buNone/>
            </a:pPr>
            <a:r>
              <a:rPr lang="en-US" sz="1800" dirty="0">
                <a:latin typeface="Times New Roman" panose="02020603050405020304" pitchFamily="18" charset="0"/>
                <a:cs typeface="Times New Roman" panose="02020603050405020304" pitchFamily="18" charset="0"/>
              </a:rPr>
              <a:t>Charts were plotted: Flight Number vs. Payload Mass, Flight Number vs. Launch Site, Payload Mass vs. Launch Site, Orbit Type vs. Success Rate, Flight Number vs. Orbit Type, Payload Mass vs Orbit Type and Success Rate Yearly Trend Scatter plots show the relationship between variables. If a relationship exists, they could be used in machine learning model. Bar charts show comparisons among discrete categories. The goal is to show the relationship between the specific categories being compared and a measured value. Line charts show trends in data over time (time series).</a:t>
            </a: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p:cNvSpPr>
            <a:spLocks noGrp="1"/>
          </p:cNvSpPr>
          <p:nvPr>
            <p:ph idx="4294967295"/>
          </p:nvPr>
        </p:nvSpPr>
        <p:spPr>
          <a:xfrm>
            <a:off x="770011" y="1503946"/>
            <a:ext cx="10687962" cy="4923265"/>
          </a:xfrm>
          <a:prstGeom prst="rect">
            <a:avLst/>
          </a:prstGeom>
        </p:spPr>
        <p:txBody>
          <a:bodyPr lIns="91440" tIns="45720" rIns="91440" bIns="45720" anchor="t"/>
          <a:lstStyle/>
          <a:p>
            <a:r>
              <a:rPr lang="en-US" sz="1800" dirty="0">
                <a:latin typeface="Times New Roman" panose="02020603050405020304" pitchFamily="18" charset="0"/>
                <a:cs typeface="Times New Roman" panose="02020603050405020304" pitchFamily="18" charset="0"/>
              </a:rPr>
              <a:t>Performed SQL queries: </a:t>
            </a:r>
          </a:p>
          <a:p>
            <a:r>
              <a:rPr lang="en-US" sz="1800" dirty="0">
                <a:latin typeface="Times New Roman" panose="02020603050405020304" pitchFamily="18" charset="0"/>
                <a:cs typeface="Times New Roman" panose="02020603050405020304" pitchFamily="18" charset="0"/>
              </a:rPr>
              <a:t> Displaying the names of the unique launch sites in the space mission</a:t>
            </a:r>
          </a:p>
          <a:p>
            <a:r>
              <a:rPr lang="en-US" sz="1800" dirty="0">
                <a:latin typeface="Times New Roman" panose="02020603050405020304" pitchFamily="18" charset="0"/>
                <a:cs typeface="Times New Roman" panose="02020603050405020304" pitchFamily="18" charset="0"/>
              </a:rPr>
              <a:t>Displaying 5 records where launch sites begin with the string ‘CCA’ </a:t>
            </a:r>
          </a:p>
          <a:p>
            <a:r>
              <a:rPr lang="en-US" sz="1800" dirty="0">
                <a:latin typeface="Times New Roman" panose="02020603050405020304" pitchFamily="18" charset="0"/>
                <a:cs typeface="Times New Roman" panose="02020603050405020304" pitchFamily="18" charset="0"/>
              </a:rPr>
              <a:t> Displaying the total payload mass carried by boosters launched by NASA (CRS) </a:t>
            </a:r>
          </a:p>
          <a:p>
            <a:r>
              <a:rPr lang="en-US" sz="1800" dirty="0">
                <a:latin typeface="Times New Roman" panose="02020603050405020304" pitchFamily="18" charset="0"/>
                <a:cs typeface="Times New Roman" panose="02020603050405020304" pitchFamily="18" charset="0"/>
              </a:rPr>
              <a:t> Displaying average payload mass carried by booster version F9 v1.1 </a:t>
            </a:r>
          </a:p>
          <a:p>
            <a:r>
              <a:rPr lang="en-US" sz="1800" dirty="0">
                <a:latin typeface="Times New Roman" panose="02020603050405020304" pitchFamily="18" charset="0"/>
                <a:cs typeface="Times New Roman" panose="02020603050405020304" pitchFamily="18" charset="0"/>
              </a:rPr>
              <a:t> Listing the date when the first successful landing outcome in ground pad was achieved </a:t>
            </a:r>
          </a:p>
          <a:p>
            <a:r>
              <a:rPr lang="en-US" sz="1800" dirty="0">
                <a:latin typeface="Times New Roman" panose="02020603050405020304" pitchFamily="18" charset="0"/>
                <a:cs typeface="Times New Roman" panose="02020603050405020304" pitchFamily="18" charset="0"/>
              </a:rPr>
              <a:t>Listing the names of the boosters which have success in drone ship and have payload mass greater than 4000 but less than 6000 </a:t>
            </a:r>
          </a:p>
          <a:p>
            <a:r>
              <a:rPr lang="en-US" sz="1800" dirty="0">
                <a:latin typeface="Times New Roman" panose="02020603050405020304" pitchFamily="18" charset="0"/>
                <a:cs typeface="Times New Roman" panose="02020603050405020304" pitchFamily="18" charset="0"/>
              </a:rPr>
              <a:t> Listing the total number of successful and failure mission outcomes </a:t>
            </a:r>
          </a:p>
          <a:p>
            <a:r>
              <a:rPr lang="en-US" sz="1800" dirty="0">
                <a:latin typeface="Times New Roman" panose="02020603050405020304" pitchFamily="18" charset="0"/>
                <a:cs typeface="Times New Roman" panose="02020603050405020304" pitchFamily="18" charset="0"/>
              </a:rPr>
              <a:t> Listing the names of the booster versions which have carried the maximum payload mass </a:t>
            </a:r>
          </a:p>
          <a:p>
            <a:r>
              <a:rPr lang="en-US" sz="1800" dirty="0">
                <a:latin typeface="Times New Roman" panose="02020603050405020304" pitchFamily="18" charset="0"/>
                <a:cs typeface="Times New Roman" panose="02020603050405020304" pitchFamily="18" charset="0"/>
              </a:rPr>
              <a:t> Listing the failed landing outcomes in drone ship, their booster versions and launch site names for the months in year 2015 </a:t>
            </a:r>
          </a:p>
          <a:p>
            <a:r>
              <a:rPr lang="en-US" sz="1800" dirty="0">
                <a:latin typeface="Times New Roman" panose="02020603050405020304" pitchFamily="18" charset="0"/>
                <a:cs typeface="Times New Roman" panose="02020603050405020304" pitchFamily="18" charset="0"/>
              </a:rPr>
              <a:t> Ranking the count of landing outcomes (such as Failure (drone ship) or Success (ground pad)) between the date 2010-06-04 and 2017-03-20 in descending order.</a:t>
            </a:r>
          </a:p>
          <a:p>
            <a:endParaRPr lang="en-US" dirty="0"/>
          </a:p>
          <a:p>
            <a:endParaRPr lang="en-US" dirty="0"/>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p:cNvSpPr>
            <a:spLocks noGrp="1"/>
          </p:cNvSpPr>
          <p:nvPr>
            <p:ph idx="4294967295"/>
          </p:nvPr>
        </p:nvSpPr>
        <p:spPr>
          <a:xfrm>
            <a:off x="838200" y="1875054"/>
            <a:ext cx="10515600" cy="4351338"/>
          </a:xfrm>
          <a:prstGeom prst="rect">
            <a:avLst/>
          </a:prstGeom>
        </p:spPr>
        <p:txBody>
          <a:bodyPr>
            <a:normAutofit/>
          </a:bodyPr>
          <a:lstStyle/>
          <a:p>
            <a:r>
              <a:rPr lang="en-US" sz="1800" b="1" dirty="0">
                <a:latin typeface="Times New Roman" panose="02020603050405020304" pitchFamily="18" charset="0"/>
                <a:cs typeface="Times New Roman" panose="02020603050405020304" pitchFamily="18" charset="0"/>
              </a:rPr>
              <a:t>Markers of all Launch Sites: </a:t>
            </a:r>
          </a:p>
          <a:p>
            <a:pPr marL="0" indent="0">
              <a:buNone/>
            </a:pPr>
            <a:r>
              <a:rPr lang="en-US" sz="1800" dirty="0"/>
              <a:t>   </a:t>
            </a:r>
            <a:r>
              <a:rPr lang="en-US" sz="1800" dirty="0">
                <a:latin typeface="Times New Roman" panose="02020603050405020304" pitchFamily="18" charset="0"/>
                <a:cs typeface="Times New Roman" panose="02020603050405020304" pitchFamily="18" charset="0"/>
              </a:rPr>
              <a:t>- Added Marker with Circle, Popup Label and Text Label of NASA Johnson Space Center using its latitude and longitude coordinates as a start location.</a:t>
            </a:r>
          </a:p>
          <a:p>
            <a:pPr marL="0" indent="0">
              <a:buNone/>
            </a:pPr>
            <a:r>
              <a:rPr lang="en-US" sz="1800" dirty="0">
                <a:latin typeface="Times New Roman" panose="02020603050405020304" pitchFamily="18" charset="0"/>
                <a:cs typeface="Times New Roman" panose="02020603050405020304" pitchFamily="18" charset="0"/>
              </a:rPr>
              <a:t>    - Added Markers with Circle, Popup Label and Text Label of all Launch Sites using their latitude and longitude coordinates to show their geographical locations and proximity to Equator and coasts.</a:t>
            </a:r>
          </a:p>
          <a:p>
            <a:r>
              <a:rPr lang="en-US" sz="1800" dirty="0"/>
              <a:t> </a:t>
            </a:r>
            <a:r>
              <a:rPr lang="en-US" sz="1800" b="1" dirty="0" err="1">
                <a:latin typeface="Times New Roman" panose="02020603050405020304" pitchFamily="18" charset="0"/>
                <a:cs typeface="Times New Roman" panose="02020603050405020304" pitchFamily="18" charset="0"/>
              </a:rPr>
              <a:t>Coloured</a:t>
            </a:r>
            <a:r>
              <a:rPr lang="en-US" sz="1800" b="1" dirty="0">
                <a:latin typeface="Times New Roman" panose="02020603050405020304" pitchFamily="18" charset="0"/>
                <a:cs typeface="Times New Roman" panose="02020603050405020304" pitchFamily="18" charset="0"/>
              </a:rPr>
              <a:t> Markers of the launch outcomes for each Launch Site: </a:t>
            </a:r>
          </a:p>
          <a:p>
            <a:pPr marL="0" indent="0">
              <a:buNone/>
            </a:pPr>
            <a:r>
              <a:rPr lang="en-US" sz="1800" dirty="0">
                <a:latin typeface="Times New Roman" panose="02020603050405020304" pitchFamily="18" charset="0"/>
                <a:cs typeface="Times New Roman" panose="02020603050405020304" pitchFamily="18" charset="0"/>
              </a:rPr>
              <a:t>       - Added </a:t>
            </a:r>
            <a:r>
              <a:rPr lang="en-US" sz="1800" dirty="0" err="1">
                <a:latin typeface="Times New Roman" panose="02020603050405020304" pitchFamily="18" charset="0"/>
                <a:cs typeface="Times New Roman" panose="02020603050405020304" pitchFamily="18" charset="0"/>
              </a:rPr>
              <a:t>coloured</a:t>
            </a:r>
            <a:r>
              <a:rPr lang="en-US" sz="1800" dirty="0">
                <a:latin typeface="Times New Roman" panose="02020603050405020304" pitchFamily="18" charset="0"/>
                <a:cs typeface="Times New Roman" panose="02020603050405020304" pitchFamily="18" charset="0"/>
              </a:rPr>
              <a:t> Markers of success (Green) and failed (Red) launches using Marker Cluster to identify which launch sites have relatively high success rates. </a:t>
            </a:r>
          </a:p>
          <a:p>
            <a:r>
              <a:rPr lang="en-US" sz="1800" b="1" dirty="0">
                <a:latin typeface="Times New Roman" panose="02020603050405020304" pitchFamily="18" charset="0"/>
                <a:cs typeface="Times New Roman" panose="02020603050405020304" pitchFamily="18" charset="0"/>
              </a:rPr>
              <a:t>Distances between a Launch Site to its proximities: </a:t>
            </a:r>
          </a:p>
          <a:p>
            <a:pPr marL="0" indent="0">
              <a:buNone/>
            </a:pPr>
            <a:r>
              <a:rPr lang="en-US" sz="1800" dirty="0"/>
              <a:t> - </a:t>
            </a:r>
            <a:r>
              <a:rPr lang="en-US" sz="1800" dirty="0">
                <a:latin typeface="Times New Roman" panose="02020603050405020304" pitchFamily="18" charset="0"/>
                <a:cs typeface="Times New Roman" panose="02020603050405020304" pitchFamily="18" charset="0"/>
              </a:rPr>
              <a:t>Added </a:t>
            </a:r>
            <a:r>
              <a:rPr lang="en-US" sz="1800" dirty="0" err="1">
                <a:latin typeface="Times New Roman" panose="02020603050405020304" pitchFamily="18" charset="0"/>
                <a:cs typeface="Times New Roman" panose="02020603050405020304" pitchFamily="18" charset="0"/>
              </a:rPr>
              <a:t>coloured</a:t>
            </a:r>
            <a:r>
              <a:rPr lang="en-US" sz="1800" dirty="0">
                <a:latin typeface="Times New Roman" panose="02020603050405020304" pitchFamily="18" charset="0"/>
                <a:cs typeface="Times New Roman" panose="02020603050405020304" pitchFamily="18" charset="0"/>
              </a:rPr>
              <a:t> Lines to show distances between the Launch Site KSC LC-39A (as an example) and its proximities like Railway, Highway, Coastline and Closest City.</a:t>
            </a:r>
          </a:p>
          <a:p>
            <a:endParaRPr lang="en-US" dirty="0"/>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r>
              <a:rPr lang="en-US" sz="1800" b="1" dirty="0">
                <a:latin typeface="Times New Roman" panose="02020603050405020304" pitchFamily="18" charset="0"/>
                <a:cs typeface="Times New Roman" panose="02020603050405020304" pitchFamily="18" charset="0"/>
              </a:rPr>
              <a:t>Launch Sites Dropdown List:</a:t>
            </a:r>
          </a:p>
          <a:p>
            <a:pPr marL="0" indent="0">
              <a:buNone/>
            </a:pPr>
            <a:r>
              <a:rPr lang="en-US" sz="1800" dirty="0">
                <a:latin typeface="Times New Roman" panose="02020603050405020304" pitchFamily="18" charset="0"/>
                <a:cs typeface="Times New Roman" panose="02020603050405020304" pitchFamily="18" charset="0"/>
              </a:rPr>
              <a:t>            - Added a dropdown list to enable Launch Site selection.</a:t>
            </a:r>
          </a:p>
          <a:p>
            <a:pPr marL="0" indent="0">
              <a:buNone/>
            </a:pPr>
            <a:endParaRPr lang="en-US" sz="1800" dirty="0">
              <a:latin typeface="Times New Roman" panose="02020603050405020304" pitchFamily="18" charset="0"/>
              <a:cs typeface="Times New Roman" panose="02020603050405020304" pitchFamily="18" charset="0"/>
            </a:endParaRPr>
          </a:p>
          <a:p>
            <a:r>
              <a:rPr lang="en-US" sz="1800" dirty="0">
                <a:latin typeface="Times New Roman" panose="02020603050405020304" pitchFamily="18" charset="0"/>
                <a:cs typeface="Times New Roman" panose="02020603050405020304" pitchFamily="18" charset="0"/>
              </a:rPr>
              <a:t> </a:t>
            </a:r>
            <a:r>
              <a:rPr lang="en-US" sz="1800" b="1" dirty="0">
                <a:latin typeface="Times New Roman" panose="02020603050405020304" pitchFamily="18" charset="0"/>
                <a:cs typeface="Times New Roman" panose="02020603050405020304" pitchFamily="18" charset="0"/>
              </a:rPr>
              <a:t>Pie Chart showing Success Launches (All Sites/Certain Site): </a:t>
            </a:r>
          </a:p>
          <a:p>
            <a:pPr marL="0" indent="0">
              <a:buNone/>
            </a:pPr>
            <a:r>
              <a:rPr lang="en-US" sz="1800" dirty="0">
                <a:latin typeface="Times New Roman" panose="02020603050405020304" pitchFamily="18" charset="0"/>
                <a:cs typeface="Times New Roman" panose="02020603050405020304" pitchFamily="18" charset="0"/>
              </a:rPr>
              <a:t>           - Added a pie chart to show the total successful launches count for all sites and the 	Success vs. Failed counts for the site, if a specific Launch Site was selected. </a:t>
            </a:r>
          </a:p>
          <a:p>
            <a:pPr marL="0" indent="0">
              <a:buNone/>
            </a:pPr>
            <a:endParaRPr lang="en-US" sz="1800" dirty="0">
              <a:latin typeface="Times New Roman" panose="02020603050405020304" pitchFamily="18" charset="0"/>
              <a:cs typeface="Times New Roman" panose="02020603050405020304" pitchFamily="18" charset="0"/>
            </a:endParaRPr>
          </a:p>
          <a:p>
            <a:r>
              <a:rPr lang="en-US" sz="1800" b="1" dirty="0">
                <a:latin typeface="Times New Roman" panose="02020603050405020304" pitchFamily="18" charset="0"/>
                <a:cs typeface="Times New Roman" panose="02020603050405020304" pitchFamily="18" charset="0"/>
              </a:rPr>
              <a:t>Slider of Payload Mass Range: </a:t>
            </a:r>
          </a:p>
          <a:p>
            <a:pPr marL="0" indent="0">
              <a:buNone/>
            </a:pPr>
            <a:r>
              <a:rPr lang="en-US" sz="1800" dirty="0">
                <a:latin typeface="Times New Roman" panose="02020603050405020304" pitchFamily="18" charset="0"/>
                <a:cs typeface="Times New Roman" panose="02020603050405020304" pitchFamily="18" charset="0"/>
              </a:rPr>
              <a:t>	- Added a slider to select Payload range.</a:t>
            </a:r>
          </a:p>
          <a:p>
            <a:pPr marL="0" indent="0">
              <a:buNone/>
            </a:pPr>
            <a:endParaRPr lang="en-US" sz="1800" dirty="0">
              <a:latin typeface="Times New Roman" panose="02020603050405020304" pitchFamily="18" charset="0"/>
              <a:cs typeface="Times New Roman" panose="02020603050405020304" pitchFamily="18" charset="0"/>
            </a:endParaRPr>
          </a:p>
          <a:p>
            <a:r>
              <a:rPr lang="en-US" sz="1800" b="1" dirty="0">
                <a:latin typeface="Times New Roman" panose="02020603050405020304" pitchFamily="18" charset="0"/>
                <a:cs typeface="Times New Roman" panose="02020603050405020304" pitchFamily="18" charset="0"/>
              </a:rPr>
              <a:t> Scatter Chart of Payload Mass vs. Success Rate for the different Booster Versions:</a:t>
            </a:r>
          </a:p>
          <a:p>
            <a:pPr marL="0" indent="0">
              <a:buNone/>
            </a:pPr>
            <a:r>
              <a:rPr lang="en-US" sz="1800" dirty="0">
                <a:latin typeface="Times New Roman" panose="02020603050405020304" pitchFamily="18" charset="0"/>
                <a:cs typeface="Times New Roman" panose="02020603050405020304" pitchFamily="18" charset="0"/>
              </a:rPr>
              <a:t>	 - Added a scatter chart to show the correlation between Payload and Launch Success.</a:t>
            </a: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15</a:t>
            </a:fld>
            <a:endParaRPr lang="en-US"/>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graphicFrame>
        <p:nvGraphicFramePr>
          <p:cNvPr id="2" name="Diagram 1">
            <a:extLst>
              <a:ext uri="{FF2B5EF4-FFF2-40B4-BE49-F238E27FC236}">
                <a16:creationId xmlns:a16="http://schemas.microsoft.com/office/drawing/2014/main" id="{FC3DA779-468C-D690-958B-CF29DD8B302F}"/>
              </a:ext>
            </a:extLst>
          </p:cNvPr>
          <p:cNvGraphicFramePr/>
          <p:nvPr>
            <p:extLst>
              <p:ext uri="{D42A27DB-BD31-4B8C-83A1-F6EECF244321}">
                <p14:modId xmlns:p14="http://schemas.microsoft.com/office/powerpoint/2010/main" val="966158936"/>
              </p:ext>
            </p:extLst>
          </p:nvPr>
        </p:nvGraphicFramePr>
        <p:xfrm>
          <a:off x="734027" y="1864895"/>
          <a:ext cx="10900509" cy="23100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6" name="Diagram 5">
            <a:extLst>
              <a:ext uri="{FF2B5EF4-FFF2-40B4-BE49-F238E27FC236}">
                <a16:creationId xmlns:a16="http://schemas.microsoft.com/office/drawing/2014/main" id="{10DCC141-8D8D-87F2-765A-0D3C07F92B45}"/>
              </a:ext>
            </a:extLst>
          </p:cNvPr>
          <p:cNvGraphicFramePr/>
          <p:nvPr>
            <p:extLst>
              <p:ext uri="{D42A27DB-BD31-4B8C-83A1-F6EECF244321}">
                <p14:modId xmlns:p14="http://schemas.microsoft.com/office/powerpoint/2010/main" val="2908163836"/>
              </p:ext>
            </p:extLst>
          </p:nvPr>
        </p:nvGraphicFramePr>
        <p:xfrm>
          <a:off x="782154" y="4174958"/>
          <a:ext cx="10900508" cy="2450432"/>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7" name="Arrow: Down 6">
            <a:extLst>
              <a:ext uri="{FF2B5EF4-FFF2-40B4-BE49-F238E27FC236}">
                <a16:creationId xmlns:a16="http://schemas.microsoft.com/office/drawing/2014/main" id="{BC63C425-3B32-46C9-01B4-129DAFC0B7F4}"/>
              </a:ext>
            </a:extLst>
          </p:cNvPr>
          <p:cNvSpPr/>
          <p:nvPr/>
        </p:nvSpPr>
        <p:spPr>
          <a:xfrm>
            <a:off x="10250905" y="3801979"/>
            <a:ext cx="649706" cy="577516"/>
          </a:xfrm>
          <a:prstGeom prst="downArrow">
            <a:avLst/>
          </a:prstGeom>
          <a:solidFill>
            <a:schemeClr val="tx2">
              <a:lumMod val="40000"/>
              <a:lumOff val="60000"/>
            </a:schemeClr>
          </a:solidFill>
          <a:ln>
            <a:solidFill>
              <a:schemeClr val="tx2">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p:cNvSpPr txBox="1"/>
          <p:nvPr/>
        </p:nvSpPr>
        <p:spPr>
          <a:xfrm>
            <a:off x="841126" y="1807337"/>
            <a:ext cx="4645274" cy="290716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a:lnSpc>
                <a:spcPct val="100000"/>
              </a:lnSpc>
              <a:spcBef>
                <a:spcPts val="1400"/>
              </a:spcBef>
            </a:pPr>
            <a:r>
              <a:rPr lang="en-US" sz="1800" dirty="0">
                <a:solidFill>
                  <a:schemeClr val="accent3">
                    <a:lumMod val="25000"/>
                  </a:schemeClr>
                </a:solidFill>
                <a:latin typeface="Times New Roman" panose="02020603050405020304" pitchFamily="18" charset="0"/>
                <a:cs typeface="Times New Roman" panose="02020603050405020304" pitchFamily="18" charset="0"/>
              </a:rPr>
              <a:t>Exploratory data analysis results</a:t>
            </a:r>
          </a:p>
          <a:p>
            <a:pPr>
              <a:lnSpc>
                <a:spcPct val="100000"/>
              </a:lnSpc>
              <a:spcBef>
                <a:spcPts val="1400"/>
              </a:spcBef>
            </a:pPr>
            <a:r>
              <a:rPr lang="en-US" sz="1800" dirty="0">
                <a:solidFill>
                  <a:schemeClr val="accent3">
                    <a:lumMod val="25000"/>
                  </a:schemeClr>
                </a:solidFill>
                <a:latin typeface="Times New Roman" panose="02020603050405020304" pitchFamily="18" charset="0"/>
                <a:cs typeface="Times New Roman" panose="02020603050405020304" pitchFamily="18" charset="0"/>
              </a:rPr>
              <a:t>Interactive analytics demo in screenshots</a:t>
            </a:r>
          </a:p>
          <a:p>
            <a:pPr>
              <a:lnSpc>
                <a:spcPct val="100000"/>
              </a:lnSpc>
              <a:spcBef>
                <a:spcPts val="1400"/>
              </a:spcBef>
            </a:pPr>
            <a:r>
              <a:rPr lang="en-US" sz="1800" dirty="0">
                <a:solidFill>
                  <a:schemeClr val="accent3">
                    <a:lumMod val="25000"/>
                  </a:schemeClr>
                </a:solidFill>
                <a:latin typeface="Times New Roman" panose="02020603050405020304" pitchFamily="18" charset="0"/>
                <a:cs typeface="Times New Roman" panose="02020603050405020304" pitchFamily="18" charset="0"/>
              </a:rPr>
              <a:t>Predictive analysis results</a:t>
            </a:r>
          </a:p>
          <a:p>
            <a:pPr lvl="1"/>
            <a:endParaRPr lang="en-US" sz="1800" dirty="0"/>
          </a:p>
          <a:p>
            <a:pPr marL="457200" lvl="1" indent="0">
              <a:buNone/>
            </a:pPr>
            <a:endParaRPr lang="en-US" sz="1800" dirty="0"/>
          </a:p>
        </p:txBody>
      </p:sp>
      <p:sp>
        <p:nvSpPr>
          <p:cNvPr id="4" name="Slide Number Placeholder 3"/>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t>18</a:t>
            </a:fld>
            <a:endParaRPr lang="en-US"/>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1F860B66-E0E9-3DEB-848F-E9D631C19F90}"/>
              </a:ext>
            </a:extLst>
          </p:cNvPr>
          <p:cNvPicPr>
            <a:picLocks noChangeAspect="1"/>
          </p:cNvPicPr>
          <p:nvPr/>
        </p:nvPicPr>
        <p:blipFill>
          <a:blip r:embed="rId3"/>
          <a:stretch>
            <a:fillRect/>
          </a:stretch>
        </p:blipFill>
        <p:spPr>
          <a:xfrm>
            <a:off x="225628" y="1589937"/>
            <a:ext cx="11676467" cy="2317049"/>
          </a:xfrm>
          <a:prstGeom prst="rect">
            <a:avLst/>
          </a:prstGeom>
          <a:ln>
            <a:solidFill>
              <a:schemeClr val="tx1"/>
            </a:solidFill>
          </a:ln>
        </p:spPr>
      </p:pic>
      <p:sp>
        <p:nvSpPr>
          <p:cNvPr id="8" name="TextBox 7">
            <a:extLst>
              <a:ext uri="{FF2B5EF4-FFF2-40B4-BE49-F238E27FC236}">
                <a16:creationId xmlns:a16="http://schemas.microsoft.com/office/drawing/2014/main" id="{2A597BD5-AC9E-D064-1648-934B53A9F0DA}"/>
              </a:ext>
            </a:extLst>
          </p:cNvPr>
          <p:cNvSpPr txBox="1"/>
          <p:nvPr/>
        </p:nvSpPr>
        <p:spPr>
          <a:xfrm>
            <a:off x="225628" y="4085112"/>
            <a:ext cx="11495317" cy="1754326"/>
          </a:xfrm>
          <a:prstGeom prst="rect">
            <a:avLst/>
          </a:prstGeom>
          <a:noFill/>
        </p:spPr>
        <p:txBody>
          <a:bodyPr wrap="square">
            <a:spAutoFit/>
          </a:bodyPr>
          <a:lstStyle/>
          <a:p>
            <a:r>
              <a:rPr lang="en-US" b="1" dirty="0">
                <a:latin typeface="Times New Roman" panose="02020603050405020304" pitchFamily="18" charset="0"/>
                <a:cs typeface="Times New Roman" panose="02020603050405020304" pitchFamily="18" charset="0"/>
              </a:rPr>
              <a:t>Explanation: </a:t>
            </a:r>
          </a:p>
          <a:p>
            <a:endParaRPr lang="en-US" b="1"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 The earliest flights all failed while the latest flights all succeeded. </a:t>
            </a:r>
          </a:p>
          <a:p>
            <a:r>
              <a:rPr lang="en-US" dirty="0">
                <a:latin typeface="Times New Roman" panose="02020603050405020304" pitchFamily="18" charset="0"/>
                <a:cs typeface="Times New Roman" panose="02020603050405020304" pitchFamily="18" charset="0"/>
              </a:rPr>
              <a:t>• The CCAFS SLC 40 launch site has about a half of all launches. </a:t>
            </a:r>
          </a:p>
          <a:p>
            <a:r>
              <a:rPr lang="en-US" dirty="0">
                <a:latin typeface="Times New Roman" panose="02020603050405020304" pitchFamily="18" charset="0"/>
                <a:cs typeface="Times New Roman" panose="02020603050405020304" pitchFamily="18" charset="0"/>
              </a:rPr>
              <a:t>• VAFB SLC 4E and KSC LC 39A have higher success rates. </a:t>
            </a:r>
          </a:p>
          <a:p>
            <a:r>
              <a:rPr lang="en-US" dirty="0">
                <a:latin typeface="Times New Roman" panose="02020603050405020304" pitchFamily="18" charset="0"/>
                <a:cs typeface="Times New Roman" panose="02020603050405020304" pitchFamily="18" charset="0"/>
              </a:rPr>
              <a:t>• It can be assumed that each new launch has a higher rate of success</a:t>
            </a:r>
            <a:r>
              <a:rPr lang="en-US" dirty="0"/>
              <a:t>.</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p:cNvSpPr>
            <a:spLocks noGrp="1"/>
          </p:cNvSpPr>
          <p:nvPr>
            <p:ph type="body" sz="half" idx="4294967295"/>
          </p:nvPr>
        </p:nvSpPr>
        <p:spPr>
          <a:xfrm>
            <a:off x="770011" y="4061361"/>
            <a:ext cx="10788730" cy="1964212"/>
          </a:xfrm>
          <a:prstGeom prst="rect">
            <a:avLst/>
          </a:prstGeom>
        </p:spPr>
        <p:txBody>
          <a:bodyPr>
            <a:normAutofit/>
          </a:bodyPr>
          <a:lstStyle/>
          <a:p>
            <a:pPr marL="0" indent="0">
              <a:lnSpc>
                <a:spcPct val="100000"/>
              </a:lnSpc>
              <a:spcBef>
                <a:spcPts val="1400"/>
              </a:spcBef>
              <a:buNone/>
            </a:pPr>
            <a:r>
              <a:rPr lang="en-US" sz="1800" b="1" dirty="0">
                <a:latin typeface="Times New Roman" panose="02020603050405020304" pitchFamily="18" charset="0"/>
                <a:cs typeface="Times New Roman" panose="02020603050405020304" pitchFamily="18" charset="0"/>
              </a:rPr>
              <a:t>Explanation: </a:t>
            </a:r>
          </a:p>
          <a:p>
            <a:pPr marL="0" indent="0">
              <a:lnSpc>
                <a:spcPct val="100000"/>
              </a:lnSpc>
              <a:spcBef>
                <a:spcPts val="1400"/>
              </a:spcBef>
              <a:buNone/>
            </a:pPr>
            <a:r>
              <a:rPr lang="en-US" sz="1800" dirty="0">
                <a:latin typeface="Times New Roman" panose="02020603050405020304" pitchFamily="18" charset="0"/>
                <a:cs typeface="Times New Roman" panose="02020603050405020304" pitchFamily="18" charset="0"/>
              </a:rPr>
              <a:t>• For every launch site the higher the payload mass, the higher the success rate.</a:t>
            </a:r>
          </a:p>
          <a:p>
            <a:pPr marL="0" indent="0">
              <a:lnSpc>
                <a:spcPct val="100000"/>
              </a:lnSpc>
              <a:spcBef>
                <a:spcPts val="1400"/>
              </a:spcBef>
              <a:buNone/>
            </a:pPr>
            <a:r>
              <a:rPr lang="en-US" sz="1800" dirty="0">
                <a:latin typeface="Times New Roman" panose="02020603050405020304" pitchFamily="18" charset="0"/>
                <a:cs typeface="Times New Roman" panose="02020603050405020304" pitchFamily="18" charset="0"/>
              </a:rPr>
              <a:t> • Most of the launches with payload mass over 7000 kg were successful. </a:t>
            </a:r>
          </a:p>
          <a:p>
            <a:pPr marL="0" indent="0">
              <a:lnSpc>
                <a:spcPct val="100000"/>
              </a:lnSpc>
              <a:spcBef>
                <a:spcPts val="1400"/>
              </a:spcBef>
              <a:buNone/>
            </a:pPr>
            <a:r>
              <a:rPr lang="en-US" sz="1800" dirty="0">
                <a:latin typeface="Times New Roman" panose="02020603050405020304" pitchFamily="18" charset="0"/>
                <a:cs typeface="Times New Roman" panose="02020603050405020304" pitchFamily="18" charset="0"/>
              </a:rPr>
              <a:t>• KSC LC 39A has a 100% success rate for payload mass under 5500 kg too.</a:t>
            </a:r>
            <a:endParaRPr lang="en-US" sz="1800" dirty="0">
              <a:solidFill>
                <a:schemeClr val="accent3">
                  <a:lumMod val="25000"/>
                </a:schemeClr>
              </a:solidFill>
              <a:latin typeface="Times New Roman" panose="02020603050405020304" pitchFamily="18" charset="0"/>
              <a:cs typeface="Times New Roman" panose="02020603050405020304" pitchFamily="18" charset="0"/>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a:extLst>
              <a:ext uri="{FF2B5EF4-FFF2-40B4-BE49-F238E27FC236}">
                <a16:creationId xmlns:a16="http://schemas.microsoft.com/office/drawing/2014/main" id="{467A05D6-B5C5-B35A-276F-6115D3D0DDEA}"/>
              </a:ext>
            </a:extLst>
          </p:cNvPr>
          <p:cNvPicPr>
            <a:picLocks noChangeAspect="1"/>
          </p:cNvPicPr>
          <p:nvPr/>
        </p:nvPicPr>
        <p:blipFill>
          <a:blip r:embed="rId3"/>
          <a:stretch>
            <a:fillRect/>
          </a:stretch>
        </p:blipFill>
        <p:spPr>
          <a:xfrm>
            <a:off x="605642" y="1588356"/>
            <a:ext cx="10953099" cy="2301206"/>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nchor="ctr">
            <a:normAutofit/>
          </a:bodyPr>
          <a:lstStyle/>
          <a:p>
            <a:fld id="{5075537C-CA84-1446-933C-8E9D027F9201}" type="slidenum">
              <a:rPr lang="en-US" smtClean="0"/>
              <a:t>2</a:t>
            </a:fld>
            <a:endParaRPr lang="en-US" dirty="0"/>
          </a:p>
        </p:txBody>
      </p:sp>
      <p:sp>
        <p:nvSpPr>
          <p:cNvPr id="10" name="Content Placeholder 2"/>
          <p:cNvSpPr txBox="1"/>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a:lnSpc>
                <a:spcPct val="100000"/>
              </a:lnSpc>
              <a:spcBef>
                <a:spcPts val="1400"/>
              </a:spcBef>
            </a:pPr>
            <a:r>
              <a:rPr lang="en-US" sz="1800" b="1" dirty="0">
                <a:solidFill>
                  <a:schemeClr val="accent3">
                    <a:lumMod val="25000"/>
                  </a:schemeClr>
                </a:solidFill>
                <a:latin typeface="Times New Roman" panose="02020603050405020304" charset="0"/>
                <a:cs typeface="Times New Roman" panose="02020603050405020304" charset="0"/>
              </a:rPr>
              <a:t>Executive Summary</a:t>
            </a:r>
          </a:p>
          <a:p>
            <a:pPr>
              <a:lnSpc>
                <a:spcPct val="100000"/>
              </a:lnSpc>
              <a:spcBef>
                <a:spcPts val="1400"/>
              </a:spcBef>
            </a:pPr>
            <a:r>
              <a:rPr lang="en-US" sz="1800" b="1" dirty="0">
                <a:solidFill>
                  <a:schemeClr val="accent3">
                    <a:lumMod val="25000"/>
                  </a:schemeClr>
                </a:solidFill>
                <a:latin typeface="Times New Roman" panose="02020603050405020304" charset="0"/>
                <a:cs typeface="Times New Roman" panose="02020603050405020304" charset="0"/>
              </a:rPr>
              <a:t>Introduction</a:t>
            </a:r>
          </a:p>
          <a:p>
            <a:pPr>
              <a:lnSpc>
                <a:spcPct val="100000"/>
              </a:lnSpc>
              <a:spcBef>
                <a:spcPts val="1400"/>
              </a:spcBef>
            </a:pPr>
            <a:r>
              <a:rPr lang="en-US" sz="1800" b="1" dirty="0">
                <a:solidFill>
                  <a:schemeClr val="accent3">
                    <a:lumMod val="25000"/>
                  </a:schemeClr>
                </a:solidFill>
                <a:latin typeface="Times New Roman" panose="02020603050405020304" charset="0"/>
                <a:cs typeface="Times New Roman" panose="02020603050405020304" charset="0"/>
              </a:rPr>
              <a:t>Methodology</a:t>
            </a:r>
          </a:p>
          <a:p>
            <a:pPr>
              <a:lnSpc>
                <a:spcPct val="100000"/>
              </a:lnSpc>
              <a:spcBef>
                <a:spcPts val="1400"/>
              </a:spcBef>
            </a:pPr>
            <a:r>
              <a:rPr lang="en-US" sz="1800" b="1" dirty="0">
                <a:solidFill>
                  <a:schemeClr val="accent3">
                    <a:lumMod val="25000"/>
                  </a:schemeClr>
                </a:solidFill>
                <a:latin typeface="Times New Roman" panose="02020603050405020304" charset="0"/>
                <a:cs typeface="Times New Roman" panose="02020603050405020304" charset="0"/>
              </a:rPr>
              <a:t>Results</a:t>
            </a:r>
          </a:p>
          <a:p>
            <a:pPr>
              <a:lnSpc>
                <a:spcPct val="100000"/>
              </a:lnSpc>
              <a:spcBef>
                <a:spcPts val="1400"/>
              </a:spcBef>
            </a:pPr>
            <a:r>
              <a:rPr lang="en-US" sz="1800" b="1" dirty="0">
                <a:solidFill>
                  <a:schemeClr val="accent3">
                    <a:lumMod val="25000"/>
                  </a:schemeClr>
                </a:solidFill>
                <a:latin typeface="Times New Roman" panose="02020603050405020304" charset="0"/>
                <a:cs typeface="Times New Roman" panose="02020603050405020304" charset="0"/>
              </a:rPr>
              <a:t>Conclusion</a:t>
            </a:r>
          </a:p>
          <a:p>
            <a:pPr>
              <a:lnSpc>
                <a:spcPct val="100000"/>
              </a:lnSpc>
              <a:spcBef>
                <a:spcPts val="1400"/>
              </a:spcBef>
            </a:pPr>
            <a:r>
              <a:rPr lang="en-US" sz="1800" b="1" dirty="0">
                <a:solidFill>
                  <a:schemeClr val="accent3">
                    <a:lumMod val="25000"/>
                  </a:schemeClr>
                </a:solidFill>
                <a:latin typeface="Times New Roman" panose="02020603050405020304" charset="0"/>
                <a:cs typeface="Times New Roman" panose="02020603050405020304" charset="0"/>
              </a:rPr>
              <a:t>Appendix</a:t>
            </a:r>
          </a:p>
        </p:txBody>
      </p:sp>
      <p:sp>
        <p:nvSpPr>
          <p:cNvPr id="1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p:cNvSpPr>
            <a:spLocks noGrp="1"/>
          </p:cNvSpPr>
          <p:nvPr>
            <p:ph type="body" sz="half" idx="4294967295"/>
          </p:nvPr>
        </p:nvSpPr>
        <p:spPr>
          <a:xfrm>
            <a:off x="770011" y="2082114"/>
            <a:ext cx="3932238" cy="3811588"/>
          </a:xfrm>
          <a:prstGeom prst="rect">
            <a:avLst/>
          </a:prstGeom>
        </p:spPr>
        <p:txBody>
          <a:bodyPr>
            <a:normAutofit/>
          </a:bodyPr>
          <a:lstStyle/>
          <a:p>
            <a:pPr marL="0" indent="0">
              <a:lnSpc>
                <a:spcPct val="100000"/>
              </a:lnSpc>
              <a:spcBef>
                <a:spcPts val="1400"/>
              </a:spcBef>
              <a:buNone/>
            </a:pPr>
            <a:r>
              <a:rPr lang="en-US" sz="1800" b="1" dirty="0">
                <a:latin typeface="Times New Roman" panose="02020603050405020304" pitchFamily="18" charset="0"/>
                <a:cs typeface="Times New Roman" panose="02020603050405020304" pitchFamily="18" charset="0"/>
              </a:rPr>
              <a:t>Explanation: </a:t>
            </a:r>
          </a:p>
          <a:p>
            <a:pPr marL="0" indent="0">
              <a:lnSpc>
                <a:spcPct val="100000"/>
              </a:lnSpc>
              <a:spcBef>
                <a:spcPts val="1400"/>
              </a:spcBef>
              <a:buNone/>
            </a:pPr>
            <a:r>
              <a:rPr lang="en-US" sz="1800" dirty="0">
                <a:latin typeface="Times New Roman" panose="02020603050405020304" pitchFamily="18" charset="0"/>
                <a:cs typeface="Times New Roman" panose="02020603050405020304" pitchFamily="18" charset="0"/>
              </a:rPr>
              <a:t>• Orbits with 100% success rate:</a:t>
            </a:r>
          </a:p>
          <a:p>
            <a:pPr marL="0" indent="0">
              <a:lnSpc>
                <a:spcPct val="100000"/>
              </a:lnSpc>
              <a:spcBef>
                <a:spcPts val="1400"/>
              </a:spcBef>
              <a:buNone/>
            </a:pPr>
            <a:r>
              <a:rPr lang="en-US" sz="1800" dirty="0">
                <a:latin typeface="Times New Roman" panose="02020603050405020304" pitchFamily="18" charset="0"/>
                <a:cs typeface="Times New Roman" panose="02020603050405020304" pitchFamily="18" charset="0"/>
              </a:rPr>
              <a:t> - ES-L1, GEO, HEO, SSO </a:t>
            </a:r>
          </a:p>
          <a:p>
            <a:pPr marL="0" indent="0">
              <a:lnSpc>
                <a:spcPct val="100000"/>
              </a:lnSpc>
              <a:spcBef>
                <a:spcPts val="1400"/>
              </a:spcBef>
              <a:buNone/>
            </a:pPr>
            <a:r>
              <a:rPr lang="en-US" sz="1800" dirty="0">
                <a:latin typeface="Times New Roman" panose="02020603050405020304" pitchFamily="18" charset="0"/>
                <a:cs typeface="Times New Roman" panose="02020603050405020304" pitchFamily="18" charset="0"/>
              </a:rPr>
              <a:t>• Orbits with 0% success rate:</a:t>
            </a:r>
          </a:p>
          <a:p>
            <a:pPr marL="0" indent="0">
              <a:lnSpc>
                <a:spcPct val="100000"/>
              </a:lnSpc>
              <a:spcBef>
                <a:spcPts val="1400"/>
              </a:spcBef>
              <a:buNone/>
            </a:pPr>
            <a:r>
              <a:rPr lang="en-US" sz="1800" dirty="0">
                <a:latin typeface="Times New Roman" panose="02020603050405020304" pitchFamily="18" charset="0"/>
                <a:cs typeface="Times New Roman" panose="02020603050405020304" pitchFamily="18" charset="0"/>
              </a:rPr>
              <a:t> - SO </a:t>
            </a:r>
          </a:p>
          <a:p>
            <a:pPr marL="0" indent="0">
              <a:lnSpc>
                <a:spcPct val="100000"/>
              </a:lnSpc>
              <a:spcBef>
                <a:spcPts val="1400"/>
              </a:spcBef>
              <a:buNone/>
            </a:pPr>
            <a:r>
              <a:rPr lang="en-US" sz="1800" dirty="0">
                <a:latin typeface="Times New Roman" panose="02020603050405020304" pitchFamily="18" charset="0"/>
                <a:cs typeface="Times New Roman" panose="02020603050405020304" pitchFamily="18" charset="0"/>
              </a:rPr>
              <a:t>• Orbits with success rate between 50% and 85%: </a:t>
            </a:r>
          </a:p>
          <a:p>
            <a:pPr marL="0" indent="0">
              <a:lnSpc>
                <a:spcPct val="100000"/>
              </a:lnSpc>
              <a:spcBef>
                <a:spcPts val="1400"/>
              </a:spcBef>
              <a:buNone/>
            </a:pPr>
            <a:r>
              <a:rPr lang="en-US" sz="1800" dirty="0">
                <a:latin typeface="Times New Roman" panose="02020603050405020304" pitchFamily="18" charset="0"/>
                <a:cs typeface="Times New Roman" panose="02020603050405020304" pitchFamily="18" charset="0"/>
              </a:rPr>
              <a:t>- GTO, ISS, LEO, MEO, PO </a:t>
            </a:r>
            <a:endParaRPr lang="en-US" sz="1800" dirty="0">
              <a:solidFill>
                <a:schemeClr val="accent3">
                  <a:lumMod val="25000"/>
                </a:schemeClr>
              </a:solidFill>
              <a:latin typeface="Times New Roman" panose="02020603050405020304" pitchFamily="18" charset="0"/>
              <a:cs typeface="Times New Roman" panose="02020603050405020304" pitchFamily="18" charset="0"/>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a:extLst>
              <a:ext uri="{FF2B5EF4-FFF2-40B4-BE49-F238E27FC236}">
                <a16:creationId xmlns:a16="http://schemas.microsoft.com/office/drawing/2014/main" id="{D915CB5A-811B-F30B-545C-69D2BE031B2E}"/>
              </a:ext>
            </a:extLst>
          </p:cNvPr>
          <p:cNvPicPr>
            <a:picLocks noChangeAspect="1"/>
          </p:cNvPicPr>
          <p:nvPr/>
        </p:nvPicPr>
        <p:blipFill>
          <a:blip r:embed="rId3"/>
          <a:stretch>
            <a:fillRect/>
          </a:stretch>
        </p:blipFill>
        <p:spPr>
          <a:xfrm>
            <a:off x="5571728" y="1547789"/>
            <a:ext cx="4831056" cy="4647598"/>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p:cNvSpPr>
            <a:spLocks noGrp="1"/>
          </p:cNvSpPr>
          <p:nvPr>
            <p:ph type="body" sz="half" idx="4294967295"/>
          </p:nvPr>
        </p:nvSpPr>
        <p:spPr>
          <a:xfrm>
            <a:off x="770011" y="3883230"/>
            <a:ext cx="10515600" cy="1998113"/>
          </a:xfrm>
          <a:prstGeom prst="rect">
            <a:avLst/>
          </a:prstGeom>
        </p:spPr>
        <p:txBody>
          <a:bodyPr>
            <a:normAutofit/>
          </a:bodyPr>
          <a:lstStyle/>
          <a:p>
            <a:pPr marL="0" indent="0">
              <a:lnSpc>
                <a:spcPct val="100000"/>
              </a:lnSpc>
              <a:spcBef>
                <a:spcPts val="1400"/>
              </a:spcBef>
              <a:buNone/>
            </a:pPr>
            <a:r>
              <a:rPr lang="en-US" sz="1800" b="1" dirty="0">
                <a:latin typeface="Times New Roman" panose="02020603050405020304" pitchFamily="18" charset="0"/>
                <a:cs typeface="Times New Roman" panose="02020603050405020304" pitchFamily="18" charset="0"/>
              </a:rPr>
              <a:t>Explanation:</a:t>
            </a:r>
          </a:p>
          <a:p>
            <a:pPr marL="0" indent="0">
              <a:lnSpc>
                <a:spcPct val="100000"/>
              </a:lnSpc>
              <a:spcBef>
                <a:spcPts val="1400"/>
              </a:spcBef>
              <a:buNone/>
            </a:pPr>
            <a:r>
              <a:rPr lang="en-US" sz="1800" dirty="0">
                <a:latin typeface="Times New Roman" panose="02020603050405020304" pitchFamily="18" charset="0"/>
                <a:cs typeface="Times New Roman" panose="02020603050405020304" pitchFamily="18" charset="0"/>
              </a:rPr>
              <a:t>  • In the LEO orbit the Success appears related to the number of flights; on the other hand, there seems to be no relationship between flight number when in GTO orbit</a:t>
            </a:r>
            <a:endParaRPr lang="en-US" sz="1800" dirty="0">
              <a:solidFill>
                <a:schemeClr val="accent3">
                  <a:lumMod val="25000"/>
                </a:schemeClr>
              </a:solidFill>
              <a:latin typeface="Times New Roman" panose="02020603050405020304" pitchFamily="18" charset="0"/>
              <a:cs typeface="Times New Roman" panose="02020603050405020304" pitchFamily="18" charset="0"/>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F964802A-5120-8210-3AC9-72FE182F0AF6}"/>
              </a:ext>
            </a:extLst>
          </p:cNvPr>
          <p:cNvPicPr>
            <a:picLocks noChangeAspect="1"/>
          </p:cNvPicPr>
          <p:nvPr/>
        </p:nvPicPr>
        <p:blipFill>
          <a:blip r:embed="rId3"/>
          <a:stretch>
            <a:fillRect/>
          </a:stretch>
        </p:blipFill>
        <p:spPr>
          <a:xfrm>
            <a:off x="660164" y="1413591"/>
            <a:ext cx="10735294" cy="2291509"/>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p:cNvSpPr>
            <a:spLocks noGrp="1"/>
          </p:cNvSpPr>
          <p:nvPr>
            <p:ph type="body" sz="half" idx="4294967295"/>
          </p:nvPr>
        </p:nvSpPr>
        <p:spPr>
          <a:xfrm>
            <a:off x="770010" y="4298867"/>
            <a:ext cx="10274041" cy="2128343"/>
          </a:xfrm>
          <a:prstGeom prst="rect">
            <a:avLst/>
          </a:prstGeom>
        </p:spPr>
        <p:txBody>
          <a:bodyPr>
            <a:normAutofit/>
          </a:bodyPr>
          <a:lstStyle/>
          <a:p>
            <a:pPr marL="0" indent="0">
              <a:lnSpc>
                <a:spcPct val="100000"/>
              </a:lnSpc>
              <a:spcBef>
                <a:spcPts val="1400"/>
              </a:spcBef>
              <a:buNone/>
            </a:pPr>
            <a:r>
              <a:rPr lang="en-US" sz="1800" b="1" dirty="0">
                <a:latin typeface="Times New Roman" panose="02020603050405020304" pitchFamily="18" charset="0"/>
                <a:cs typeface="Times New Roman" panose="02020603050405020304" pitchFamily="18" charset="0"/>
              </a:rPr>
              <a:t>Explanation: </a:t>
            </a:r>
          </a:p>
          <a:p>
            <a:pPr marL="0" indent="0">
              <a:lnSpc>
                <a:spcPct val="100000"/>
              </a:lnSpc>
              <a:spcBef>
                <a:spcPts val="1400"/>
              </a:spcBef>
              <a:buNone/>
            </a:pPr>
            <a:r>
              <a:rPr lang="en-US" sz="1800" dirty="0">
                <a:latin typeface="Times New Roman" panose="02020603050405020304" pitchFamily="18" charset="0"/>
                <a:cs typeface="Times New Roman" panose="02020603050405020304" pitchFamily="18" charset="0"/>
              </a:rPr>
              <a:t>• Heavy payloads have a negative influence on GTO orbits and positive on GTO and Polar LEO (ISS) orbits</a:t>
            </a:r>
            <a:endParaRPr lang="en-US" sz="1800" dirty="0">
              <a:solidFill>
                <a:schemeClr val="accent3">
                  <a:lumMod val="25000"/>
                </a:schemeClr>
              </a:solidFill>
              <a:latin typeface="Times New Roman" panose="02020603050405020304" pitchFamily="18" charset="0"/>
              <a:cs typeface="Times New Roman" panose="02020603050405020304" pitchFamily="18" charset="0"/>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36AE57B7-FDFA-1EE0-AD92-12849EB97E31}"/>
              </a:ext>
            </a:extLst>
          </p:cNvPr>
          <p:cNvPicPr>
            <a:picLocks noChangeAspect="1"/>
          </p:cNvPicPr>
          <p:nvPr/>
        </p:nvPicPr>
        <p:blipFill>
          <a:blip r:embed="rId3"/>
          <a:stretch>
            <a:fillRect/>
          </a:stretch>
        </p:blipFill>
        <p:spPr>
          <a:xfrm>
            <a:off x="770011" y="1389413"/>
            <a:ext cx="11103429" cy="2807339"/>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p:cNvSpPr>
            <a:spLocks noGrp="1"/>
          </p:cNvSpPr>
          <p:nvPr>
            <p:ph type="body" sz="half" idx="4294967295"/>
          </p:nvPr>
        </p:nvSpPr>
        <p:spPr>
          <a:xfrm>
            <a:off x="1066894" y="1812334"/>
            <a:ext cx="3932238" cy="3811588"/>
          </a:xfrm>
          <a:prstGeom prst="rect">
            <a:avLst/>
          </a:prstGeom>
        </p:spPr>
        <p:txBody>
          <a:bodyPr>
            <a:normAutofit/>
          </a:bodyPr>
          <a:lstStyle/>
          <a:p>
            <a:pPr marL="0" indent="0">
              <a:lnSpc>
                <a:spcPct val="100000"/>
              </a:lnSpc>
              <a:spcBef>
                <a:spcPts val="1400"/>
              </a:spcBef>
              <a:buNone/>
            </a:pPr>
            <a:r>
              <a:rPr lang="en-US" sz="1800" b="1" dirty="0">
                <a:latin typeface="Times New Roman" panose="02020603050405020304" pitchFamily="18" charset="0"/>
                <a:cs typeface="Times New Roman" panose="02020603050405020304" pitchFamily="18" charset="0"/>
              </a:rPr>
              <a:t>Explanation: </a:t>
            </a:r>
          </a:p>
          <a:p>
            <a:pPr marL="0" indent="0">
              <a:lnSpc>
                <a:spcPct val="100000"/>
              </a:lnSpc>
              <a:spcBef>
                <a:spcPts val="1400"/>
              </a:spcBef>
              <a:buNone/>
            </a:pPr>
            <a:r>
              <a:rPr lang="en-US" sz="1800" dirty="0">
                <a:latin typeface="Times New Roman" panose="02020603050405020304" pitchFamily="18" charset="0"/>
                <a:cs typeface="Times New Roman" panose="02020603050405020304" pitchFamily="18" charset="0"/>
              </a:rPr>
              <a:t>• The success rate since 2013 kept increasing till 2020.</a:t>
            </a:r>
            <a:endParaRPr lang="en-US" sz="1800" dirty="0">
              <a:solidFill>
                <a:schemeClr val="accent3">
                  <a:lumMod val="25000"/>
                </a:schemeClr>
              </a:solidFill>
              <a:latin typeface="Times New Roman" panose="02020603050405020304" pitchFamily="18" charset="0"/>
              <a:cs typeface="Times New Roman" panose="02020603050405020304" pitchFamily="18" charset="0"/>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AC45F342-7908-6D15-5163-03894EBF6C9E}"/>
              </a:ext>
            </a:extLst>
          </p:cNvPr>
          <p:cNvPicPr>
            <a:picLocks noChangeAspect="1"/>
          </p:cNvPicPr>
          <p:nvPr/>
        </p:nvPicPr>
        <p:blipFill>
          <a:blip r:embed="rId3"/>
          <a:stretch>
            <a:fillRect/>
          </a:stretch>
        </p:blipFill>
        <p:spPr>
          <a:xfrm>
            <a:off x="6096000" y="1489350"/>
            <a:ext cx="4801588" cy="4134572"/>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p:cNvSpPr>
            <a:spLocks noGrp="1"/>
          </p:cNvSpPr>
          <p:nvPr>
            <p:ph idx="4294967295"/>
          </p:nvPr>
        </p:nvSpPr>
        <p:spPr>
          <a:xfrm>
            <a:off x="1588168" y="4252029"/>
            <a:ext cx="9432758" cy="2024480"/>
          </a:xfrm>
          <a:prstGeom prst="rect">
            <a:avLst/>
          </a:prstGeom>
        </p:spPr>
        <p:txBody>
          <a:bodyPr>
            <a:normAutofit/>
          </a:bodyPr>
          <a:lstStyle/>
          <a:p>
            <a:pPr marL="0" indent="0">
              <a:lnSpc>
                <a:spcPct val="100000"/>
              </a:lnSpc>
              <a:spcBef>
                <a:spcPts val="1400"/>
              </a:spcBef>
              <a:buNone/>
            </a:pPr>
            <a:r>
              <a:rPr lang="en-US" sz="1800" b="1" dirty="0">
                <a:latin typeface="Times New Roman" panose="02020603050405020304" pitchFamily="18" charset="0"/>
                <a:cs typeface="Times New Roman" panose="02020603050405020304" pitchFamily="18" charset="0"/>
              </a:rPr>
              <a:t>Explanation: </a:t>
            </a:r>
          </a:p>
          <a:p>
            <a:pPr marL="0" indent="0">
              <a:lnSpc>
                <a:spcPct val="100000"/>
              </a:lnSpc>
              <a:spcBef>
                <a:spcPts val="1400"/>
              </a:spcBef>
              <a:buNone/>
            </a:pPr>
            <a:r>
              <a:rPr lang="en-US" sz="1800" dirty="0">
                <a:latin typeface="Times New Roman" panose="02020603050405020304" pitchFamily="18" charset="0"/>
                <a:cs typeface="Times New Roman" panose="02020603050405020304" pitchFamily="18" charset="0"/>
              </a:rPr>
              <a:t>• Displaying the names of the unique launch sites in the space miss</a:t>
            </a:r>
            <a:endParaRPr lang="en-US" sz="1800" dirty="0">
              <a:solidFill>
                <a:schemeClr val="accent3">
                  <a:lumMod val="25000"/>
                </a:schemeClr>
              </a:solidFill>
              <a:latin typeface="Times New Roman" panose="02020603050405020304" pitchFamily="18" charset="0"/>
              <a:cs typeface="Times New Roman" panose="02020603050405020304" pitchFamily="18" charset="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a:extLst>
              <a:ext uri="{FF2B5EF4-FFF2-40B4-BE49-F238E27FC236}">
                <a16:creationId xmlns:a16="http://schemas.microsoft.com/office/drawing/2014/main" id="{4757A353-D8BD-502E-8DEB-2C9D881F344F}"/>
              </a:ext>
            </a:extLst>
          </p:cNvPr>
          <p:cNvPicPr>
            <a:picLocks noChangeAspect="1"/>
          </p:cNvPicPr>
          <p:nvPr/>
        </p:nvPicPr>
        <p:blipFill>
          <a:blip r:embed="rId3"/>
          <a:stretch>
            <a:fillRect/>
          </a:stretch>
        </p:blipFill>
        <p:spPr>
          <a:xfrm>
            <a:off x="1074719" y="1575134"/>
            <a:ext cx="10383253" cy="2173994"/>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p:cNvSpPr>
            <a:spLocks noGrp="1"/>
          </p:cNvSpPr>
          <p:nvPr>
            <p:ph idx="4294967295"/>
          </p:nvPr>
        </p:nvSpPr>
        <p:spPr>
          <a:xfrm>
            <a:off x="770010" y="4559968"/>
            <a:ext cx="9745589" cy="1616994"/>
          </a:xfrm>
          <a:prstGeom prst="rect">
            <a:avLst/>
          </a:prstGeom>
        </p:spPr>
        <p:txBody>
          <a:bodyPr>
            <a:normAutofit/>
          </a:bodyPr>
          <a:lstStyle/>
          <a:p>
            <a:pPr marL="0" indent="0">
              <a:lnSpc>
                <a:spcPct val="100000"/>
              </a:lnSpc>
              <a:spcBef>
                <a:spcPts val="1400"/>
              </a:spcBef>
              <a:buNone/>
            </a:pPr>
            <a:r>
              <a:rPr lang="en-US" sz="1800" b="1" dirty="0">
                <a:latin typeface="Times New Roman" panose="02020603050405020304" pitchFamily="18" charset="0"/>
                <a:cs typeface="Times New Roman" panose="02020603050405020304" pitchFamily="18" charset="0"/>
              </a:rPr>
              <a:t>Explanation: </a:t>
            </a:r>
          </a:p>
          <a:p>
            <a:pPr marL="0" indent="0">
              <a:lnSpc>
                <a:spcPct val="100000"/>
              </a:lnSpc>
              <a:spcBef>
                <a:spcPts val="1400"/>
              </a:spcBef>
              <a:buNone/>
            </a:pPr>
            <a:r>
              <a:rPr lang="en-US" sz="1800" dirty="0">
                <a:latin typeface="Times New Roman" panose="02020603050405020304" pitchFamily="18" charset="0"/>
                <a:cs typeface="Times New Roman" panose="02020603050405020304" pitchFamily="18" charset="0"/>
              </a:rPr>
              <a:t>• Displaying 5 records where launch sites begin with the string 'CCA'</a:t>
            </a:r>
            <a:endParaRPr lang="en-US" sz="1800" dirty="0">
              <a:solidFill>
                <a:schemeClr val="accent3">
                  <a:lumMod val="25000"/>
                </a:schemeClr>
              </a:solidFill>
              <a:latin typeface="Times New Roman" panose="02020603050405020304" pitchFamily="18" charset="0"/>
              <a:cs typeface="Times New Roman" panose="02020603050405020304" pitchFamily="18" charset="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B74B614F-4960-D4C0-8F09-F60CA38E09DA}"/>
              </a:ext>
            </a:extLst>
          </p:cNvPr>
          <p:cNvPicPr>
            <a:picLocks noChangeAspect="1"/>
          </p:cNvPicPr>
          <p:nvPr/>
        </p:nvPicPr>
        <p:blipFill>
          <a:blip r:embed="rId3"/>
          <a:stretch>
            <a:fillRect/>
          </a:stretch>
        </p:blipFill>
        <p:spPr>
          <a:xfrm>
            <a:off x="878295" y="1381125"/>
            <a:ext cx="10407316" cy="2928594"/>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p:cNvSpPr>
            <a:spLocks noGrp="1"/>
          </p:cNvSpPr>
          <p:nvPr>
            <p:ph idx="4294967295"/>
          </p:nvPr>
        </p:nvSpPr>
        <p:spPr>
          <a:xfrm>
            <a:off x="770010" y="4559967"/>
            <a:ext cx="9745589" cy="1616995"/>
          </a:xfrm>
          <a:prstGeom prst="rect">
            <a:avLst/>
          </a:prstGeom>
        </p:spPr>
        <p:txBody>
          <a:bodyPr>
            <a:normAutofit/>
          </a:bodyPr>
          <a:lstStyle/>
          <a:p>
            <a:pPr marL="0" indent="0">
              <a:lnSpc>
                <a:spcPct val="100000"/>
              </a:lnSpc>
              <a:spcBef>
                <a:spcPts val="1400"/>
              </a:spcBef>
              <a:buNone/>
            </a:pPr>
            <a:r>
              <a:rPr lang="en-US" sz="1800" b="1" dirty="0">
                <a:latin typeface="Times New Roman" panose="02020603050405020304" pitchFamily="18" charset="0"/>
                <a:cs typeface="Times New Roman" panose="02020603050405020304" pitchFamily="18" charset="0"/>
              </a:rPr>
              <a:t>Explanation: </a:t>
            </a:r>
          </a:p>
          <a:p>
            <a:pPr marL="0" indent="0">
              <a:lnSpc>
                <a:spcPct val="100000"/>
              </a:lnSpc>
              <a:spcBef>
                <a:spcPts val="1400"/>
              </a:spcBef>
              <a:buNone/>
            </a:pPr>
            <a:r>
              <a:rPr lang="en-US" sz="1800" dirty="0">
                <a:latin typeface="Times New Roman" panose="02020603050405020304" pitchFamily="18" charset="0"/>
                <a:cs typeface="Times New Roman" panose="02020603050405020304" pitchFamily="18" charset="0"/>
              </a:rPr>
              <a:t>• Displaying the total payload mass carried by boosters launched by NASA (CRS)</a:t>
            </a:r>
            <a:endParaRPr lang="en-US" sz="1800" dirty="0">
              <a:solidFill>
                <a:schemeClr val="accent3">
                  <a:lumMod val="25000"/>
                </a:schemeClr>
              </a:solidFill>
              <a:latin typeface="Times New Roman" panose="02020603050405020304" pitchFamily="18" charset="0"/>
              <a:cs typeface="Times New Roman" panose="02020603050405020304" pitchFamily="18" charset="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403120C9-6777-FD5C-FC77-08D146EA51A1}"/>
              </a:ext>
            </a:extLst>
          </p:cNvPr>
          <p:cNvPicPr>
            <a:picLocks noChangeAspect="1"/>
          </p:cNvPicPr>
          <p:nvPr/>
        </p:nvPicPr>
        <p:blipFill>
          <a:blip r:embed="rId3"/>
          <a:stretch>
            <a:fillRect/>
          </a:stretch>
        </p:blipFill>
        <p:spPr>
          <a:xfrm>
            <a:off x="770010" y="1800225"/>
            <a:ext cx="10202790" cy="2362701"/>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p:cNvSpPr>
            <a:spLocks noGrp="1"/>
          </p:cNvSpPr>
          <p:nvPr>
            <p:ph idx="4294967295"/>
          </p:nvPr>
        </p:nvSpPr>
        <p:spPr>
          <a:xfrm>
            <a:off x="481263" y="4093901"/>
            <a:ext cx="8831177" cy="1582203"/>
          </a:xfrm>
          <a:prstGeom prst="rect">
            <a:avLst/>
          </a:prstGeom>
        </p:spPr>
        <p:txBody>
          <a:bodyPr>
            <a:normAutofit/>
          </a:bodyPr>
          <a:lstStyle/>
          <a:p>
            <a:pPr marL="0" indent="0">
              <a:lnSpc>
                <a:spcPct val="100000"/>
              </a:lnSpc>
              <a:spcBef>
                <a:spcPts val="1400"/>
              </a:spcBef>
              <a:buNone/>
            </a:pPr>
            <a:r>
              <a:rPr lang="en-US" sz="1800" b="1" dirty="0">
                <a:latin typeface="Times New Roman" panose="02020603050405020304" pitchFamily="18" charset="0"/>
                <a:cs typeface="Times New Roman" panose="02020603050405020304" pitchFamily="18" charset="0"/>
              </a:rPr>
              <a:t>Explanation:</a:t>
            </a:r>
          </a:p>
          <a:p>
            <a:pPr marL="0" indent="0">
              <a:lnSpc>
                <a:spcPct val="100000"/>
              </a:lnSpc>
              <a:spcBef>
                <a:spcPts val="1400"/>
              </a:spcBef>
              <a:buNone/>
            </a:pPr>
            <a:r>
              <a:rPr lang="en-US" sz="1800" dirty="0">
                <a:latin typeface="Times New Roman" panose="02020603050405020304" pitchFamily="18" charset="0"/>
                <a:cs typeface="Times New Roman" panose="02020603050405020304" pitchFamily="18" charset="0"/>
              </a:rPr>
              <a:t> • Displaying average payload mass carried by booster version F9 v1.1. </a:t>
            </a:r>
            <a:endParaRPr lang="en-US" sz="1800" dirty="0">
              <a:solidFill>
                <a:schemeClr val="accent3">
                  <a:lumMod val="25000"/>
                </a:schemeClr>
              </a:solidFill>
              <a:latin typeface="Times New Roman" panose="02020603050405020304" pitchFamily="18" charset="0"/>
              <a:cs typeface="Times New Roman" panose="02020603050405020304" pitchFamily="18" charset="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8" name="Picture 7">
            <a:extLst>
              <a:ext uri="{FF2B5EF4-FFF2-40B4-BE49-F238E27FC236}">
                <a16:creationId xmlns:a16="http://schemas.microsoft.com/office/drawing/2014/main" id="{93BB540F-A60B-5681-806D-556F7BB34F75}"/>
              </a:ext>
            </a:extLst>
          </p:cNvPr>
          <p:cNvPicPr>
            <a:picLocks noChangeAspect="1"/>
          </p:cNvPicPr>
          <p:nvPr/>
        </p:nvPicPr>
        <p:blipFill>
          <a:blip r:embed="rId3"/>
          <a:stretch>
            <a:fillRect/>
          </a:stretch>
        </p:blipFill>
        <p:spPr>
          <a:xfrm>
            <a:off x="481263" y="1752599"/>
            <a:ext cx="10603831" cy="2106881"/>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p:cNvSpPr>
            <a:spLocks noGrp="1"/>
          </p:cNvSpPr>
          <p:nvPr>
            <p:ph idx="4294967295"/>
          </p:nvPr>
        </p:nvSpPr>
        <p:spPr>
          <a:xfrm>
            <a:off x="770010" y="4126833"/>
            <a:ext cx="9745589" cy="2050130"/>
          </a:xfrm>
          <a:prstGeom prst="rect">
            <a:avLst/>
          </a:prstGeom>
        </p:spPr>
        <p:txBody>
          <a:bodyPr lIns="91440" tIns="45720" rIns="91440" bIns="45720" anchor="t">
            <a:normAutofit/>
          </a:bodyPr>
          <a:lstStyle/>
          <a:p>
            <a:pPr marL="0" indent="0">
              <a:lnSpc>
                <a:spcPct val="100000"/>
              </a:lnSpc>
              <a:spcBef>
                <a:spcPts val="1400"/>
              </a:spcBef>
              <a:buNone/>
            </a:pPr>
            <a:r>
              <a:rPr lang="en-US" sz="1800" b="1" dirty="0">
                <a:latin typeface="Times New Roman" panose="02020603050405020304" pitchFamily="18" charset="0"/>
                <a:cs typeface="Times New Roman" panose="02020603050405020304" pitchFamily="18" charset="0"/>
              </a:rPr>
              <a:t>Explanation: </a:t>
            </a:r>
          </a:p>
          <a:p>
            <a:pPr marL="0" indent="0">
              <a:lnSpc>
                <a:spcPct val="100000"/>
              </a:lnSpc>
              <a:spcBef>
                <a:spcPts val="1400"/>
              </a:spcBef>
              <a:buNone/>
            </a:pPr>
            <a:r>
              <a:rPr lang="en-US" sz="1800" dirty="0">
                <a:latin typeface="Times New Roman" panose="02020603050405020304" pitchFamily="18" charset="0"/>
                <a:cs typeface="Times New Roman" panose="02020603050405020304" pitchFamily="18" charset="0"/>
              </a:rPr>
              <a:t>• Listing the date when the first successful landing outcome in ground pad was achieved</a:t>
            </a:r>
            <a:endParaRPr lang="en-US" sz="1800" dirty="0">
              <a:solidFill>
                <a:schemeClr val="accent3">
                  <a:lumMod val="25000"/>
                </a:schemeClr>
              </a:solidFill>
              <a:latin typeface="Times New Roman" panose="02020603050405020304" pitchFamily="18" charset="0"/>
              <a:cs typeface="Times New Roman" panose="02020603050405020304" pitchFamily="18" charset="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A05FB745-2570-1912-784B-8C08C1E1F4E6}"/>
              </a:ext>
            </a:extLst>
          </p:cNvPr>
          <p:cNvPicPr>
            <a:picLocks noChangeAspect="1"/>
          </p:cNvPicPr>
          <p:nvPr/>
        </p:nvPicPr>
        <p:blipFill>
          <a:blip r:embed="rId3"/>
          <a:stretch>
            <a:fillRect/>
          </a:stretch>
        </p:blipFill>
        <p:spPr>
          <a:xfrm>
            <a:off x="770011" y="1507706"/>
            <a:ext cx="10351168" cy="2470528"/>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p:cNvSpPr>
            <a:spLocks noGrp="1"/>
          </p:cNvSpPr>
          <p:nvPr>
            <p:ph idx="4294967295"/>
          </p:nvPr>
        </p:nvSpPr>
        <p:spPr>
          <a:xfrm>
            <a:off x="1720516" y="4379495"/>
            <a:ext cx="8795083" cy="1797467"/>
          </a:xfrm>
          <a:prstGeom prst="rect">
            <a:avLst/>
          </a:prstGeom>
        </p:spPr>
        <p:txBody>
          <a:bodyPr lIns="91440" tIns="45720" rIns="91440" bIns="45720" anchor="t">
            <a:normAutofit/>
          </a:bodyPr>
          <a:lstStyle/>
          <a:p>
            <a:pPr marL="0" indent="0">
              <a:lnSpc>
                <a:spcPct val="100000"/>
              </a:lnSpc>
              <a:spcBef>
                <a:spcPts val="1400"/>
              </a:spcBef>
              <a:buNone/>
            </a:pPr>
            <a:r>
              <a:rPr lang="en-US" sz="1800" b="1" dirty="0">
                <a:latin typeface="Times New Roman" panose="02020603050405020304" pitchFamily="18" charset="0"/>
                <a:cs typeface="Times New Roman" panose="02020603050405020304" pitchFamily="18" charset="0"/>
              </a:rPr>
              <a:t>Explanation: </a:t>
            </a:r>
          </a:p>
          <a:p>
            <a:pPr marL="0" indent="0">
              <a:lnSpc>
                <a:spcPct val="100000"/>
              </a:lnSpc>
              <a:spcBef>
                <a:spcPts val="1400"/>
              </a:spcBef>
              <a:buNone/>
            </a:pPr>
            <a:r>
              <a:rPr lang="en-US" sz="1800" dirty="0">
                <a:latin typeface="Times New Roman" panose="02020603050405020304" pitchFamily="18" charset="0"/>
                <a:cs typeface="Times New Roman" panose="02020603050405020304" pitchFamily="18" charset="0"/>
              </a:rPr>
              <a:t>• Listing the names of the boosters which have success in drone ship and have payload mass greater than 4000 but less than 6000.</a:t>
            </a:r>
            <a:endParaRPr lang="en-US" sz="1800" dirty="0">
              <a:solidFill>
                <a:schemeClr val="accent3">
                  <a:lumMod val="25000"/>
                </a:schemeClr>
              </a:solidFill>
              <a:latin typeface="Times New Roman" panose="02020603050405020304" pitchFamily="18" charset="0"/>
              <a:cs typeface="Times New Roman" panose="02020603050405020304" pitchFamily="18" charset="0"/>
            </a:endParaRPr>
          </a:p>
        </p:txBody>
      </p:sp>
      <p:sp>
        <p:nvSpPr>
          <p:cNvPr id="8" name="Title 1"/>
          <p:cNvSpPr txBox="1"/>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D38E4D5B-A5F2-7A2E-4D2D-EE6B8A99F869}"/>
              </a:ext>
            </a:extLst>
          </p:cNvPr>
          <p:cNvPicPr>
            <a:picLocks noChangeAspect="1"/>
          </p:cNvPicPr>
          <p:nvPr/>
        </p:nvPicPr>
        <p:blipFill>
          <a:blip r:embed="rId3"/>
          <a:stretch>
            <a:fillRect/>
          </a:stretch>
        </p:blipFill>
        <p:spPr>
          <a:xfrm>
            <a:off x="1720516" y="1489637"/>
            <a:ext cx="8518358" cy="2444689"/>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nchor="ctr">
            <a:normAutofit/>
          </a:bodyPr>
          <a:lstStyle/>
          <a:p>
            <a:pPr>
              <a:spcAft>
                <a:spcPts val="600"/>
              </a:spcAft>
            </a:pPr>
            <a:fld id="{5075537C-CA84-1446-933C-8E9D027F9201}" type="slidenum">
              <a:rPr lang="en-US" smtClean="0"/>
              <a:t>3</a:t>
            </a:fld>
            <a:endParaRPr lang="en-US" dirty="0"/>
          </a:p>
        </p:txBody>
      </p:sp>
      <p:sp>
        <p:nvSpPr>
          <p:cNvPr id="10" name="Content Placeholder 2"/>
          <p:cNvSpPr txBox="1"/>
          <p:nvPr/>
        </p:nvSpPr>
        <p:spPr>
          <a:xfrm>
            <a:off x="958850" y="1299411"/>
            <a:ext cx="9321800" cy="5558589"/>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a:lnSpc>
                <a:spcPct val="100000"/>
              </a:lnSpc>
              <a:spcBef>
                <a:spcPts val="1400"/>
              </a:spcBef>
            </a:pPr>
            <a:r>
              <a:rPr lang="en-US" sz="2000" b="1" i="1" dirty="0">
                <a:solidFill>
                  <a:schemeClr val="accent3">
                    <a:lumMod val="25000"/>
                  </a:schemeClr>
                </a:solidFill>
                <a:latin typeface="Times New Roman" panose="02020603050405020304" charset="0"/>
                <a:cs typeface="Times New Roman" panose="02020603050405020304" charset="0"/>
              </a:rPr>
              <a:t>Summary of methodologies</a:t>
            </a:r>
          </a:p>
          <a:p>
            <a:pPr lvl="1">
              <a:lnSpc>
                <a:spcPct val="100000"/>
              </a:lnSpc>
              <a:spcBef>
                <a:spcPts val="1400"/>
              </a:spcBef>
            </a:pPr>
            <a:r>
              <a:rPr lang="en-US" sz="1800" dirty="0">
                <a:solidFill>
                  <a:schemeClr val="accent3">
                    <a:lumMod val="25000"/>
                  </a:schemeClr>
                </a:solidFill>
                <a:latin typeface="Times New Roman" panose="02020603050405020304" charset="0"/>
                <a:cs typeface="Times New Roman" panose="02020603050405020304" charset="0"/>
              </a:rPr>
              <a:t>Data collection</a:t>
            </a:r>
          </a:p>
          <a:p>
            <a:pPr lvl="1">
              <a:lnSpc>
                <a:spcPct val="100000"/>
              </a:lnSpc>
              <a:spcBef>
                <a:spcPts val="1400"/>
              </a:spcBef>
            </a:pPr>
            <a:r>
              <a:rPr lang="en-US" sz="1800" dirty="0">
                <a:solidFill>
                  <a:schemeClr val="accent3">
                    <a:lumMod val="25000"/>
                  </a:schemeClr>
                </a:solidFill>
                <a:latin typeface="Times New Roman" panose="02020603050405020304" charset="0"/>
                <a:cs typeface="Times New Roman" panose="02020603050405020304" charset="0"/>
              </a:rPr>
              <a:t>Data wrangling</a:t>
            </a:r>
          </a:p>
          <a:p>
            <a:pPr lvl="1">
              <a:lnSpc>
                <a:spcPct val="100000"/>
              </a:lnSpc>
              <a:spcBef>
                <a:spcPts val="1400"/>
              </a:spcBef>
            </a:pPr>
            <a:r>
              <a:rPr lang="en-US" sz="1800" dirty="0">
                <a:solidFill>
                  <a:schemeClr val="accent3">
                    <a:lumMod val="25000"/>
                  </a:schemeClr>
                </a:solidFill>
                <a:latin typeface="Times New Roman" panose="02020603050405020304" charset="0"/>
                <a:cs typeface="Times New Roman" panose="02020603050405020304" charset="0"/>
              </a:rPr>
              <a:t>Exploratory Data Analysis with Data Visualization</a:t>
            </a:r>
          </a:p>
          <a:p>
            <a:pPr lvl="1">
              <a:lnSpc>
                <a:spcPct val="100000"/>
              </a:lnSpc>
              <a:spcBef>
                <a:spcPts val="1400"/>
              </a:spcBef>
            </a:pPr>
            <a:r>
              <a:rPr lang="en-US" sz="1800" dirty="0">
                <a:solidFill>
                  <a:schemeClr val="accent3">
                    <a:lumMod val="25000"/>
                  </a:schemeClr>
                </a:solidFill>
                <a:latin typeface="Times New Roman" panose="02020603050405020304" charset="0"/>
                <a:cs typeface="Times New Roman" panose="02020603050405020304" charset="0"/>
              </a:rPr>
              <a:t>Exploratory Data Analysis with SQL</a:t>
            </a:r>
          </a:p>
          <a:p>
            <a:pPr lvl="1">
              <a:lnSpc>
                <a:spcPct val="100000"/>
              </a:lnSpc>
              <a:spcBef>
                <a:spcPts val="1400"/>
              </a:spcBef>
            </a:pPr>
            <a:r>
              <a:rPr lang="en-US" sz="1800" dirty="0">
                <a:solidFill>
                  <a:schemeClr val="accent3">
                    <a:lumMod val="25000"/>
                  </a:schemeClr>
                </a:solidFill>
                <a:latin typeface="Times New Roman" panose="02020603050405020304" charset="0"/>
                <a:cs typeface="Times New Roman" panose="02020603050405020304" charset="0"/>
              </a:rPr>
              <a:t>Building an interactive map with Folium</a:t>
            </a:r>
          </a:p>
          <a:p>
            <a:pPr lvl="1">
              <a:lnSpc>
                <a:spcPct val="100000"/>
              </a:lnSpc>
              <a:spcBef>
                <a:spcPts val="1400"/>
              </a:spcBef>
            </a:pPr>
            <a:r>
              <a:rPr lang="en-US" sz="1800" dirty="0">
                <a:solidFill>
                  <a:schemeClr val="accent3">
                    <a:lumMod val="25000"/>
                  </a:schemeClr>
                </a:solidFill>
                <a:latin typeface="Times New Roman" panose="02020603050405020304" charset="0"/>
                <a:cs typeface="Times New Roman" panose="02020603050405020304" charset="0"/>
              </a:rPr>
              <a:t>Building a Dashboard with Plotly Dash</a:t>
            </a:r>
          </a:p>
          <a:p>
            <a:pPr lvl="1">
              <a:lnSpc>
                <a:spcPct val="100000"/>
              </a:lnSpc>
              <a:spcBef>
                <a:spcPts val="1400"/>
              </a:spcBef>
            </a:pPr>
            <a:r>
              <a:rPr lang="en-US" sz="1800" dirty="0">
                <a:solidFill>
                  <a:schemeClr val="accent3">
                    <a:lumMod val="25000"/>
                  </a:schemeClr>
                </a:solidFill>
                <a:latin typeface="Times New Roman" panose="02020603050405020304" charset="0"/>
                <a:cs typeface="Times New Roman" panose="02020603050405020304" charset="0"/>
              </a:rPr>
              <a:t>Predictive analysis (Classification)</a:t>
            </a:r>
          </a:p>
          <a:p>
            <a:pPr>
              <a:lnSpc>
                <a:spcPct val="100000"/>
              </a:lnSpc>
              <a:spcBef>
                <a:spcPts val="1400"/>
              </a:spcBef>
            </a:pPr>
            <a:r>
              <a:rPr lang="en-US" sz="2000" b="1" i="1" dirty="0">
                <a:solidFill>
                  <a:schemeClr val="accent3">
                    <a:lumMod val="25000"/>
                  </a:schemeClr>
                </a:solidFill>
                <a:latin typeface="Times New Roman" panose="02020603050405020304" charset="0"/>
                <a:cs typeface="Times New Roman" panose="02020603050405020304" charset="0"/>
              </a:rPr>
              <a:t>Summary of all results</a:t>
            </a:r>
          </a:p>
          <a:p>
            <a:pPr lvl="1">
              <a:lnSpc>
                <a:spcPct val="100000"/>
              </a:lnSpc>
              <a:spcBef>
                <a:spcPts val="1400"/>
              </a:spcBef>
            </a:pPr>
            <a:r>
              <a:rPr lang="en-US" sz="1800" dirty="0">
                <a:solidFill>
                  <a:schemeClr val="accent3">
                    <a:lumMod val="25000"/>
                  </a:schemeClr>
                </a:solidFill>
                <a:latin typeface="Times New Roman" panose="02020603050405020304" charset="0"/>
                <a:cs typeface="Times New Roman" panose="02020603050405020304" charset="0"/>
              </a:rPr>
              <a:t>Exploratory Data Analysis results </a:t>
            </a:r>
          </a:p>
          <a:p>
            <a:pPr lvl="1">
              <a:lnSpc>
                <a:spcPct val="100000"/>
              </a:lnSpc>
              <a:spcBef>
                <a:spcPts val="1400"/>
              </a:spcBef>
            </a:pPr>
            <a:r>
              <a:rPr lang="en-US" sz="1800" dirty="0">
                <a:solidFill>
                  <a:schemeClr val="accent3">
                    <a:lumMod val="25000"/>
                  </a:schemeClr>
                </a:solidFill>
                <a:latin typeface="Times New Roman" panose="02020603050405020304" charset="0"/>
                <a:cs typeface="Times New Roman" panose="02020603050405020304" charset="0"/>
              </a:rPr>
              <a:t>Interactive analytics demo in screenshots </a:t>
            </a:r>
          </a:p>
          <a:p>
            <a:pPr lvl="1">
              <a:lnSpc>
                <a:spcPct val="100000"/>
              </a:lnSpc>
              <a:spcBef>
                <a:spcPts val="1400"/>
              </a:spcBef>
            </a:pPr>
            <a:r>
              <a:rPr lang="en-US" sz="1800" dirty="0">
                <a:solidFill>
                  <a:schemeClr val="accent3">
                    <a:lumMod val="25000"/>
                  </a:schemeClr>
                </a:solidFill>
                <a:latin typeface="Times New Roman" panose="02020603050405020304" charset="0"/>
                <a:cs typeface="Times New Roman" panose="02020603050405020304" charset="0"/>
              </a:rPr>
              <a:t>Predictive analysis results</a:t>
            </a:r>
          </a:p>
        </p:txBody>
      </p:sp>
      <p:sp>
        <p:nvSpPr>
          <p:cNvPr id="1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p:cNvSpPr>
            <a:spLocks noGrp="1"/>
          </p:cNvSpPr>
          <p:nvPr>
            <p:ph idx="4294967295"/>
          </p:nvPr>
        </p:nvSpPr>
        <p:spPr>
          <a:xfrm>
            <a:off x="770010" y="4993105"/>
            <a:ext cx="9745589" cy="1183858"/>
          </a:xfrm>
          <a:prstGeom prst="rect">
            <a:avLst/>
          </a:prstGeom>
        </p:spPr>
        <p:txBody>
          <a:bodyPr>
            <a:normAutofit/>
          </a:bodyPr>
          <a:lstStyle/>
          <a:p>
            <a:pPr marL="0" indent="0">
              <a:lnSpc>
                <a:spcPct val="100000"/>
              </a:lnSpc>
              <a:spcBef>
                <a:spcPts val="1400"/>
              </a:spcBef>
              <a:buNone/>
            </a:pPr>
            <a:r>
              <a:rPr lang="en-US" sz="1800" b="1" dirty="0">
                <a:latin typeface="Times New Roman" panose="02020603050405020304" pitchFamily="18" charset="0"/>
                <a:cs typeface="Times New Roman" panose="02020603050405020304" pitchFamily="18" charset="0"/>
              </a:rPr>
              <a:t>Explanation:</a:t>
            </a:r>
          </a:p>
          <a:p>
            <a:pPr marL="0" indent="0">
              <a:lnSpc>
                <a:spcPct val="100000"/>
              </a:lnSpc>
              <a:spcBef>
                <a:spcPts val="1400"/>
              </a:spcBef>
              <a:buNone/>
            </a:pPr>
            <a:r>
              <a:rPr lang="en-US" sz="1800" dirty="0">
                <a:latin typeface="Times New Roman" panose="02020603050405020304" pitchFamily="18" charset="0"/>
                <a:cs typeface="Times New Roman" panose="02020603050405020304" pitchFamily="18" charset="0"/>
              </a:rPr>
              <a:t> • Listing the total number of successful and failure mission outcomes. </a:t>
            </a:r>
            <a:endParaRPr lang="en-US" sz="1800" dirty="0">
              <a:solidFill>
                <a:schemeClr val="accent3">
                  <a:lumMod val="25000"/>
                </a:schemeClr>
              </a:solidFill>
              <a:latin typeface="Times New Roman" panose="02020603050405020304" pitchFamily="18" charset="0"/>
              <a:cs typeface="Times New Roman" panose="02020603050405020304" pitchFamily="18" charset="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49AEAC31-E39E-B9EA-EAA8-D01AB0DC1BCD}"/>
              </a:ext>
            </a:extLst>
          </p:cNvPr>
          <p:cNvPicPr>
            <a:picLocks noChangeAspect="1"/>
          </p:cNvPicPr>
          <p:nvPr/>
        </p:nvPicPr>
        <p:blipFill>
          <a:blip r:embed="rId3"/>
          <a:stretch>
            <a:fillRect/>
          </a:stretch>
        </p:blipFill>
        <p:spPr>
          <a:xfrm>
            <a:off x="882305" y="1727785"/>
            <a:ext cx="10291011" cy="2295525"/>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p:cNvSpPr>
            <a:spLocks noGrp="1"/>
          </p:cNvSpPr>
          <p:nvPr>
            <p:ph idx="4294967295"/>
          </p:nvPr>
        </p:nvSpPr>
        <p:spPr>
          <a:xfrm>
            <a:off x="1335505" y="4920917"/>
            <a:ext cx="9180094" cy="1496679"/>
          </a:xfrm>
          <a:prstGeom prst="rect">
            <a:avLst/>
          </a:prstGeom>
        </p:spPr>
        <p:txBody>
          <a:bodyPr>
            <a:normAutofit/>
          </a:bodyPr>
          <a:lstStyle/>
          <a:p>
            <a:pPr marL="0" indent="0">
              <a:lnSpc>
                <a:spcPct val="100000"/>
              </a:lnSpc>
              <a:spcBef>
                <a:spcPts val="1400"/>
              </a:spcBef>
              <a:buNone/>
            </a:pPr>
            <a:r>
              <a:rPr lang="en-US" sz="1800" b="1" dirty="0">
                <a:latin typeface="Times New Roman" panose="02020603050405020304" pitchFamily="18" charset="0"/>
                <a:cs typeface="Times New Roman" panose="02020603050405020304" pitchFamily="18" charset="0"/>
              </a:rPr>
              <a:t>Explanation: </a:t>
            </a:r>
          </a:p>
          <a:p>
            <a:pPr marL="0" indent="0">
              <a:lnSpc>
                <a:spcPct val="100000"/>
              </a:lnSpc>
              <a:spcBef>
                <a:spcPts val="1400"/>
              </a:spcBef>
              <a:buNone/>
            </a:pPr>
            <a:r>
              <a:rPr lang="en-US" sz="1800" dirty="0">
                <a:latin typeface="Times New Roman" panose="02020603050405020304" pitchFamily="18" charset="0"/>
                <a:cs typeface="Times New Roman" panose="02020603050405020304" pitchFamily="18" charset="0"/>
              </a:rPr>
              <a:t>• Listing the names of the booster versions which have carried the maximum payload mass</a:t>
            </a:r>
            <a:endParaRPr lang="en-US" sz="1800" dirty="0">
              <a:solidFill>
                <a:schemeClr val="accent3">
                  <a:lumMod val="25000"/>
                </a:schemeClr>
              </a:solidFill>
              <a:latin typeface="Times New Roman" panose="02020603050405020304" pitchFamily="18" charset="0"/>
              <a:cs typeface="Times New Roman" panose="02020603050405020304" pitchFamily="18" charset="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EEE46729-E6AD-A65F-9919-B287660C5499}"/>
              </a:ext>
            </a:extLst>
          </p:cNvPr>
          <p:cNvPicPr>
            <a:picLocks noChangeAspect="1"/>
          </p:cNvPicPr>
          <p:nvPr/>
        </p:nvPicPr>
        <p:blipFill>
          <a:blip r:embed="rId3"/>
          <a:stretch>
            <a:fillRect/>
          </a:stretch>
        </p:blipFill>
        <p:spPr>
          <a:xfrm>
            <a:off x="770011" y="1431758"/>
            <a:ext cx="10383264" cy="3368842"/>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p:cNvSpPr>
            <a:spLocks noGrp="1"/>
          </p:cNvSpPr>
          <p:nvPr>
            <p:ph idx="4294967295"/>
          </p:nvPr>
        </p:nvSpPr>
        <p:spPr>
          <a:xfrm>
            <a:off x="914400" y="4678878"/>
            <a:ext cx="7932717" cy="1498084"/>
          </a:xfrm>
          <a:prstGeom prst="rect">
            <a:avLst/>
          </a:prstGeom>
        </p:spPr>
        <p:txBody>
          <a:bodyPr lIns="91440" tIns="45720" rIns="91440" bIns="45720" anchor="t">
            <a:normAutofit/>
          </a:bodyPr>
          <a:lstStyle/>
          <a:p>
            <a:pPr marL="0" indent="0">
              <a:lnSpc>
                <a:spcPct val="100000"/>
              </a:lnSpc>
              <a:spcBef>
                <a:spcPts val="1400"/>
              </a:spcBef>
              <a:buNone/>
            </a:pPr>
            <a:r>
              <a:rPr lang="en-US" sz="1800" b="1" dirty="0">
                <a:latin typeface="Times New Roman" panose="02020603050405020304" pitchFamily="18" charset="0"/>
                <a:cs typeface="Times New Roman" panose="02020603050405020304" pitchFamily="18" charset="0"/>
              </a:rPr>
              <a:t>Explanation: </a:t>
            </a:r>
          </a:p>
          <a:p>
            <a:pPr marL="0" indent="0">
              <a:lnSpc>
                <a:spcPct val="100000"/>
              </a:lnSpc>
              <a:spcBef>
                <a:spcPts val="1400"/>
              </a:spcBef>
              <a:buNone/>
            </a:pPr>
            <a:r>
              <a:rPr lang="en-US" sz="1800" dirty="0">
                <a:latin typeface="Times New Roman" panose="02020603050405020304" pitchFamily="18" charset="0"/>
                <a:cs typeface="Times New Roman" panose="02020603050405020304" pitchFamily="18" charset="0"/>
              </a:rPr>
              <a:t>• Listing the failed landing outcomes in drone ship, their booster versions and launch site names for the months in year 2015</a:t>
            </a:r>
            <a:endParaRPr lang="en-US" sz="1800" dirty="0">
              <a:solidFill>
                <a:schemeClr val="accent3">
                  <a:lumMod val="25000"/>
                </a:schemeClr>
              </a:solidFill>
              <a:latin typeface="Times New Roman" panose="02020603050405020304" pitchFamily="18" charset="0"/>
              <a:cs typeface="Times New Roman" panose="02020603050405020304" pitchFamily="18" charset="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4B26ECC4-80EE-9CA5-CAF5-C315EC63762F}"/>
              </a:ext>
            </a:extLst>
          </p:cNvPr>
          <p:cNvPicPr>
            <a:picLocks noChangeAspect="1"/>
          </p:cNvPicPr>
          <p:nvPr/>
        </p:nvPicPr>
        <p:blipFill>
          <a:blip r:embed="rId3"/>
          <a:stretch>
            <a:fillRect/>
          </a:stretch>
        </p:blipFill>
        <p:spPr>
          <a:xfrm>
            <a:off x="850222" y="1545681"/>
            <a:ext cx="10050389" cy="2729436"/>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p:cNvSpPr>
            <a:spLocks noGrp="1"/>
          </p:cNvSpPr>
          <p:nvPr>
            <p:ph idx="4294967295"/>
          </p:nvPr>
        </p:nvSpPr>
        <p:spPr>
          <a:xfrm>
            <a:off x="770010" y="4940135"/>
            <a:ext cx="9745589" cy="1236827"/>
          </a:xfrm>
          <a:prstGeom prst="rect">
            <a:avLst/>
          </a:prstGeom>
        </p:spPr>
        <p:txBody>
          <a:bodyPr lIns="91440" tIns="45720" rIns="91440" bIns="45720" anchor="t"/>
          <a:lstStyle/>
          <a:p>
            <a:pPr>
              <a:lnSpc>
                <a:spcPct val="100000"/>
              </a:lnSpc>
              <a:spcBef>
                <a:spcPts val="1400"/>
              </a:spcBef>
            </a:pPr>
            <a:r>
              <a:rPr lang="en-US" sz="1800" b="1" dirty="0">
                <a:latin typeface="Times New Roman" panose="02020603050405020304" pitchFamily="18" charset="0"/>
                <a:cs typeface="Times New Roman" panose="02020603050405020304" pitchFamily="18" charset="0"/>
              </a:rPr>
              <a:t>Explanation: </a:t>
            </a:r>
          </a:p>
          <a:p>
            <a:pPr marL="0" indent="0">
              <a:lnSpc>
                <a:spcPct val="100000"/>
              </a:lnSpc>
              <a:spcBef>
                <a:spcPts val="1400"/>
              </a:spcBef>
              <a:buNone/>
            </a:pPr>
            <a:r>
              <a:rPr lang="en-US" sz="1800" dirty="0">
                <a:latin typeface="Times New Roman" panose="02020603050405020304" pitchFamily="18" charset="0"/>
                <a:cs typeface="Times New Roman" panose="02020603050405020304" pitchFamily="18" charset="0"/>
              </a:rPr>
              <a:t>• Ranking the count of landing outcomes (such as Failure (drone ship) or Success (ground pad)) between the date 2010-06-04 and 2017-03-20 in descending order</a:t>
            </a:r>
            <a:endParaRPr lang="en-US" sz="1800" dirty="0">
              <a:solidFill>
                <a:schemeClr val="accent3">
                  <a:lumMod val="25000"/>
                </a:schemeClr>
              </a:solidFill>
              <a:latin typeface="Times New Roman" panose="02020603050405020304" pitchFamily="18" charset="0"/>
              <a:cs typeface="Times New Roman" panose="02020603050405020304" pitchFamily="18" charset="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E274DD12-C344-EAA8-A25B-F2D228A72DC0}"/>
              </a:ext>
            </a:extLst>
          </p:cNvPr>
          <p:cNvPicPr>
            <a:picLocks noChangeAspect="1"/>
          </p:cNvPicPr>
          <p:nvPr/>
        </p:nvPicPr>
        <p:blipFill>
          <a:blip r:embed="rId3"/>
          <a:stretch>
            <a:fillRect/>
          </a:stretch>
        </p:blipFill>
        <p:spPr>
          <a:xfrm>
            <a:off x="854241" y="1323474"/>
            <a:ext cx="10166059" cy="3366411"/>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p:cNvSpPr>
            <a:spLocks noGrp="1"/>
          </p:cNvSpPr>
          <p:nvPr>
            <p:ph idx="4294967295"/>
          </p:nvPr>
        </p:nvSpPr>
        <p:spPr>
          <a:xfrm>
            <a:off x="625642" y="1512295"/>
            <a:ext cx="5233737" cy="4664668"/>
          </a:xfrm>
          <a:prstGeom prst="rect">
            <a:avLst/>
          </a:prstGeom>
        </p:spPr>
        <p:txBody>
          <a:bodyPr lIns="91440" tIns="45720" rIns="91440" bIns="45720" anchor="t">
            <a:normAutofit/>
          </a:bodyPr>
          <a:lstStyle/>
          <a:p>
            <a:pPr marL="0" indent="0">
              <a:buNone/>
            </a:pPr>
            <a:r>
              <a:rPr lang="en-US" sz="1800" b="1" dirty="0">
                <a:latin typeface="Times New Roman" panose="02020603050405020304" pitchFamily="18" charset="0"/>
                <a:cs typeface="Times New Roman" panose="02020603050405020304" pitchFamily="18" charset="0"/>
              </a:rPr>
              <a:t>Explanation: </a:t>
            </a:r>
          </a:p>
          <a:p>
            <a:pPr marL="0" indent="0">
              <a:buNone/>
            </a:pPr>
            <a:r>
              <a:rPr lang="en-US" sz="1800" dirty="0">
                <a:latin typeface="Times New Roman" panose="02020603050405020304" pitchFamily="18" charset="0"/>
                <a:cs typeface="Times New Roman" panose="02020603050405020304" pitchFamily="18" charset="0"/>
              </a:rPr>
              <a:t>• Most of Launch sites are in proximity to the Equator line. The land is moving faster at the equator than any other place on the surface of the Earth. Anything on the surface of the Earth at the equator is already moving at 1670 km/hour. If a ship is launched from the equator it goes up into space, and it is also moving around the Earth at the same speed it was moving before launching. This is because of inertia. This speed will help the spacecraft keep up a good enough speed to stay in orbit. </a:t>
            </a:r>
          </a:p>
          <a:p>
            <a:pPr marL="0" indent="0">
              <a:buNone/>
            </a:pPr>
            <a:r>
              <a:rPr lang="en-US" sz="1800" dirty="0">
                <a:latin typeface="Times New Roman" panose="02020603050405020304" pitchFamily="18" charset="0"/>
                <a:cs typeface="Times New Roman" panose="02020603050405020304" pitchFamily="18" charset="0"/>
              </a:rPr>
              <a:t>• All launch sites are in very close proximity to the coast, while launching rockets towards the ocean it </a:t>
            </a:r>
            <a:r>
              <a:rPr lang="en-US" sz="1800" dirty="0" err="1">
                <a:latin typeface="Times New Roman" panose="02020603050405020304" pitchFamily="18" charset="0"/>
                <a:cs typeface="Times New Roman" panose="02020603050405020304" pitchFamily="18" charset="0"/>
              </a:rPr>
              <a:t>minimises</a:t>
            </a:r>
            <a:r>
              <a:rPr lang="en-US" sz="1800" dirty="0">
                <a:latin typeface="Times New Roman" panose="02020603050405020304" pitchFamily="18" charset="0"/>
                <a:cs typeface="Times New Roman" panose="02020603050405020304" pitchFamily="18" charset="0"/>
              </a:rPr>
              <a:t> the risk of having any debris dropping or exploding near people.</a:t>
            </a:r>
          </a:p>
        </p:txBody>
      </p:sp>
      <p:sp>
        <p:nvSpPr>
          <p:cNvPr id="2"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1&gt;</a:t>
            </a:r>
          </a:p>
        </p:txBody>
      </p:sp>
      <p:pic>
        <p:nvPicPr>
          <p:cNvPr id="6" name="Picture 5">
            <a:extLst>
              <a:ext uri="{FF2B5EF4-FFF2-40B4-BE49-F238E27FC236}">
                <a16:creationId xmlns:a16="http://schemas.microsoft.com/office/drawing/2014/main" id="{BFC15781-F5AB-A73A-2BAD-D323B0874EF4}"/>
              </a:ext>
            </a:extLst>
          </p:cNvPr>
          <p:cNvPicPr>
            <a:picLocks noChangeAspect="1"/>
          </p:cNvPicPr>
          <p:nvPr/>
        </p:nvPicPr>
        <p:blipFill>
          <a:blip r:embed="rId3"/>
          <a:stretch>
            <a:fillRect/>
          </a:stretch>
        </p:blipFill>
        <p:spPr>
          <a:xfrm>
            <a:off x="6332623" y="1512295"/>
            <a:ext cx="5702768" cy="4187040"/>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p:cNvSpPr>
            <a:spLocks noGrp="1"/>
          </p:cNvSpPr>
          <p:nvPr>
            <p:ph idx="4294967295"/>
          </p:nvPr>
        </p:nvSpPr>
        <p:spPr>
          <a:xfrm>
            <a:off x="770010" y="1825625"/>
            <a:ext cx="5546569" cy="4351338"/>
          </a:xfrm>
          <a:prstGeom prst="rect">
            <a:avLst/>
          </a:prstGeom>
        </p:spPr>
        <p:txBody>
          <a:bodyPr lIns="91440" tIns="45720" rIns="91440" bIns="45720" anchor="t">
            <a:normAutofit/>
          </a:bodyPr>
          <a:lstStyle/>
          <a:p>
            <a:pPr marL="0" indent="0">
              <a:lnSpc>
                <a:spcPct val="100000"/>
              </a:lnSpc>
              <a:spcBef>
                <a:spcPts val="1400"/>
              </a:spcBef>
              <a:buNone/>
            </a:pPr>
            <a:r>
              <a:rPr lang="en-US" sz="1800" b="1" dirty="0">
                <a:latin typeface="Times New Roman" panose="02020603050405020304" pitchFamily="18" charset="0"/>
                <a:cs typeface="Times New Roman" panose="02020603050405020304" pitchFamily="18" charset="0"/>
              </a:rPr>
              <a:t>Explanation:</a:t>
            </a:r>
          </a:p>
          <a:p>
            <a:pPr marL="0" indent="0">
              <a:lnSpc>
                <a:spcPct val="100000"/>
              </a:lnSpc>
              <a:spcBef>
                <a:spcPts val="1400"/>
              </a:spcBef>
              <a:buNone/>
            </a:pPr>
            <a:r>
              <a:rPr lang="en-US" sz="1800" dirty="0">
                <a:latin typeface="Times New Roman" panose="02020603050405020304" pitchFamily="18" charset="0"/>
                <a:cs typeface="Times New Roman" panose="02020603050405020304" pitchFamily="18" charset="0"/>
              </a:rPr>
              <a:t> • From the </a:t>
            </a:r>
            <a:r>
              <a:rPr lang="en-US" sz="1800" dirty="0" err="1">
                <a:latin typeface="Times New Roman" panose="02020603050405020304" pitchFamily="18" charset="0"/>
                <a:cs typeface="Times New Roman" panose="02020603050405020304" pitchFamily="18" charset="0"/>
              </a:rPr>
              <a:t>colour</a:t>
            </a:r>
            <a:r>
              <a:rPr lang="en-US" sz="1800" dirty="0">
                <a:latin typeface="Times New Roman" panose="02020603050405020304" pitchFamily="18" charset="0"/>
                <a:cs typeface="Times New Roman" panose="02020603050405020304" pitchFamily="18" charset="0"/>
              </a:rPr>
              <a:t>-labeled markers we should be able to easily identify which launch sites have relatively high success rates.</a:t>
            </a:r>
          </a:p>
          <a:p>
            <a:pPr marL="0" indent="0">
              <a:lnSpc>
                <a:spcPct val="100000"/>
              </a:lnSpc>
              <a:spcBef>
                <a:spcPts val="1400"/>
              </a:spcBef>
              <a:buNone/>
            </a:pPr>
            <a:r>
              <a:rPr lang="en-US" sz="1800" dirty="0">
                <a:latin typeface="Times New Roman" panose="02020603050405020304" pitchFamily="18" charset="0"/>
                <a:cs typeface="Times New Roman" panose="02020603050405020304" pitchFamily="18" charset="0"/>
              </a:rPr>
              <a:t> - </a:t>
            </a:r>
            <a:r>
              <a:rPr lang="en-US" sz="1800" b="1" dirty="0">
                <a:latin typeface="Times New Roman" panose="02020603050405020304" pitchFamily="18" charset="0"/>
                <a:cs typeface="Times New Roman" panose="02020603050405020304" pitchFamily="18" charset="0"/>
              </a:rPr>
              <a:t>Green Marker </a:t>
            </a:r>
            <a:r>
              <a:rPr lang="en-US" sz="1800" dirty="0">
                <a:latin typeface="Times New Roman" panose="02020603050405020304" pitchFamily="18" charset="0"/>
                <a:cs typeface="Times New Roman" panose="02020603050405020304" pitchFamily="18" charset="0"/>
              </a:rPr>
              <a:t>= Successful Launch</a:t>
            </a:r>
          </a:p>
          <a:p>
            <a:pPr marL="0" indent="0">
              <a:lnSpc>
                <a:spcPct val="100000"/>
              </a:lnSpc>
              <a:spcBef>
                <a:spcPts val="1400"/>
              </a:spcBef>
              <a:buNone/>
            </a:pPr>
            <a:r>
              <a:rPr lang="en-US" sz="1800" dirty="0">
                <a:latin typeface="Times New Roman" panose="02020603050405020304" pitchFamily="18" charset="0"/>
                <a:cs typeface="Times New Roman" panose="02020603050405020304" pitchFamily="18" charset="0"/>
              </a:rPr>
              <a:t> - </a:t>
            </a:r>
            <a:r>
              <a:rPr lang="en-US" sz="1800" b="1" dirty="0">
                <a:latin typeface="Times New Roman" panose="02020603050405020304" pitchFamily="18" charset="0"/>
                <a:cs typeface="Times New Roman" panose="02020603050405020304" pitchFamily="18" charset="0"/>
              </a:rPr>
              <a:t>Red Marker </a:t>
            </a:r>
            <a:r>
              <a:rPr lang="en-US" sz="1800" dirty="0">
                <a:latin typeface="Times New Roman" panose="02020603050405020304" pitchFamily="18" charset="0"/>
                <a:cs typeface="Times New Roman" panose="02020603050405020304" pitchFamily="18" charset="0"/>
              </a:rPr>
              <a:t>= Failed Launch</a:t>
            </a:r>
          </a:p>
          <a:p>
            <a:pPr marL="0" indent="0">
              <a:lnSpc>
                <a:spcPct val="100000"/>
              </a:lnSpc>
              <a:spcBef>
                <a:spcPts val="1400"/>
              </a:spcBef>
              <a:buNone/>
            </a:pPr>
            <a:r>
              <a:rPr lang="en-US" sz="1800" dirty="0">
                <a:latin typeface="Times New Roman" panose="02020603050405020304" pitchFamily="18" charset="0"/>
                <a:cs typeface="Times New Roman" panose="02020603050405020304" pitchFamily="18" charset="0"/>
              </a:rPr>
              <a:t> • Launch Site KSC LC-39A has a very high Success Rate</a:t>
            </a:r>
            <a:endParaRPr lang="en-US" sz="1800" dirty="0">
              <a:solidFill>
                <a:schemeClr val="accent3">
                  <a:lumMod val="25000"/>
                </a:schemeClr>
              </a:solidFill>
              <a:latin typeface="Times New Roman" panose="02020603050405020304" pitchFamily="18" charset="0"/>
              <a:cs typeface="Times New Roman" panose="02020603050405020304" pitchFamily="18" charset="0"/>
            </a:endParaRPr>
          </a:p>
        </p:txBody>
      </p:sp>
      <p:sp>
        <p:nvSpPr>
          <p:cNvPr id="8"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2&gt;</a:t>
            </a:r>
          </a:p>
        </p:txBody>
      </p:sp>
      <p:pic>
        <p:nvPicPr>
          <p:cNvPr id="4" name="Picture 3">
            <a:extLst>
              <a:ext uri="{FF2B5EF4-FFF2-40B4-BE49-F238E27FC236}">
                <a16:creationId xmlns:a16="http://schemas.microsoft.com/office/drawing/2014/main" id="{0B9C0939-A437-2064-7F0E-82C91B8D353B}"/>
              </a:ext>
            </a:extLst>
          </p:cNvPr>
          <p:cNvPicPr>
            <a:picLocks noChangeAspect="1"/>
          </p:cNvPicPr>
          <p:nvPr/>
        </p:nvPicPr>
        <p:blipFill>
          <a:blip r:embed="rId3"/>
          <a:stretch>
            <a:fillRect/>
          </a:stretch>
        </p:blipFill>
        <p:spPr>
          <a:xfrm>
            <a:off x="6761748" y="1674235"/>
            <a:ext cx="4259178" cy="4351338"/>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p:cNvSpPr>
            <a:spLocks noGrp="1"/>
          </p:cNvSpPr>
          <p:nvPr>
            <p:ph idx="4294967295"/>
          </p:nvPr>
        </p:nvSpPr>
        <p:spPr>
          <a:xfrm>
            <a:off x="601579" y="1696454"/>
            <a:ext cx="5587568" cy="4309060"/>
          </a:xfrm>
          <a:prstGeom prst="rect">
            <a:avLst/>
          </a:prstGeom>
        </p:spPr>
        <p:txBody>
          <a:bodyPr lIns="91440" tIns="45720" rIns="91440" bIns="45720" anchor="t">
            <a:normAutofit/>
          </a:bodyPr>
          <a:lstStyle/>
          <a:p>
            <a:pPr marL="0" indent="0">
              <a:lnSpc>
                <a:spcPct val="100000"/>
              </a:lnSpc>
              <a:spcBef>
                <a:spcPts val="1400"/>
              </a:spcBef>
              <a:buNone/>
            </a:pPr>
            <a:r>
              <a:rPr lang="en-US" sz="1800" b="1" dirty="0">
                <a:latin typeface="Times New Roman" panose="02020603050405020304" pitchFamily="18" charset="0"/>
                <a:cs typeface="Times New Roman" panose="02020603050405020304" pitchFamily="18" charset="0"/>
              </a:rPr>
              <a:t>Explanation: </a:t>
            </a:r>
          </a:p>
          <a:p>
            <a:pPr marL="0" indent="0">
              <a:lnSpc>
                <a:spcPct val="100000"/>
              </a:lnSpc>
              <a:spcBef>
                <a:spcPts val="1400"/>
              </a:spcBef>
              <a:buNone/>
            </a:pPr>
            <a:r>
              <a:rPr lang="en-US" sz="1800" dirty="0">
                <a:latin typeface="Times New Roman" panose="02020603050405020304" pitchFamily="18" charset="0"/>
                <a:cs typeface="Times New Roman" panose="02020603050405020304" pitchFamily="18" charset="0"/>
              </a:rPr>
              <a:t>• From the visual analysis of the launch site KSC LC-39A we can clearly see that it is: </a:t>
            </a:r>
          </a:p>
          <a:p>
            <a:pPr marL="0" indent="0">
              <a:lnSpc>
                <a:spcPct val="100000"/>
              </a:lnSpc>
              <a:spcBef>
                <a:spcPts val="1400"/>
              </a:spcBef>
              <a:buNone/>
            </a:pPr>
            <a:r>
              <a:rPr lang="en-US" sz="1800" dirty="0">
                <a:latin typeface="Times New Roman" panose="02020603050405020304" pitchFamily="18" charset="0"/>
                <a:cs typeface="Times New Roman" panose="02020603050405020304" pitchFamily="18" charset="0"/>
              </a:rPr>
              <a:t>- relative close to railway (15.23 km) </a:t>
            </a:r>
          </a:p>
          <a:p>
            <a:pPr marL="0" indent="0">
              <a:lnSpc>
                <a:spcPct val="100000"/>
              </a:lnSpc>
              <a:spcBef>
                <a:spcPts val="1400"/>
              </a:spcBef>
              <a:buNone/>
            </a:pPr>
            <a:r>
              <a:rPr lang="en-US" sz="1800" dirty="0">
                <a:latin typeface="Times New Roman" panose="02020603050405020304" pitchFamily="18" charset="0"/>
                <a:cs typeface="Times New Roman" panose="02020603050405020304" pitchFamily="18" charset="0"/>
              </a:rPr>
              <a:t>- relative close to highway (20.28 km) </a:t>
            </a:r>
          </a:p>
          <a:p>
            <a:pPr marL="0" indent="0">
              <a:lnSpc>
                <a:spcPct val="100000"/>
              </a:lnSpc>
              <a:spcBef>
                <a:spcPts val="1400"/>
              </a:spcBef>
              <a:buNone/>
            </a:pPr>
            <a:r>
              <a:rPr lang="en-US" sz="1800" dirty="0">
                <a:latin typeface="Times New Roman" panose="02020603050405020304" pitchFamily="18" charset="0"/>
                <a:cs typeface="Times New Roman" panose="02020603050405020304" pitchFamily="18" charset="0"/>
              </a:rPr>
              <a:t>- relative close to coastline (14.99 km)</a:t>
            </a:r>
          </a:p>
          <a:p>
            <a:pPr marL="0" indent="0">
              <a:lnSpc>
                <a:spcPct val="100000"/>
              </a:lnSpc>
              <a:spcBef>
                <a:spcPts val="1400"/>
              </a:spcBef>
              <a:buNone/>
            </a:pPr>
            <a:r>
              <a:rPr lang="en-US" sz="1800" dirty="0">
                <a:latin typeface="Times New Roman" panose="02020603050405020304" pitchFamily="18" charset="0"/>
                <a:cs typeface="Times New Roman" panose="02020603050405020304" pitchFamily="18" charset="0"/>
              </a:rPr>
              <a:t> • Also the launch site KSC LC-39A is relative close to its closest city Titusville (16.32 km). </a:t>
            </a:r>
          </a:p>
          <a:p>
            <a:pPr marL="0" indent="0">
              <a:lnSpc>
                <a:spcPct val="100000"/>
              </a:lnSpc>
              <a:spcBef>
                <a:spcPts val="1400"/>
              </a:spcBef>
              <a:buNone/>
            </a:pPr>
            <a:r>
              <a:rPr lang="en-US" sz="1800" dirty="0">
                <a:latin typeface="Times New Roman" panose="02020603050405020304" pitchFamily="18" charset="0"/>
                <a:cs typeface="Times New Roman" panose="02020603050405020304" pitchFamily="18" charset="0"/>
              </a:rPr>
              <a:t>• Failed rocket with its high speed can cover distances like 15-20 km in few seconds. It could be potentially dangerous to populated areas. </a:t>
            </a:r>
            <a:endParaRPr lang="en-US" sz="1800" dirty="0">
              <a:solidFill>
                <a:schemeClr val="accent3">
                  <a:lumMod val="25000"/>
                </a:schemeClr>
              </a:solidFill>
              <a:latin typeface="Times New Roman" panose="02020603050405020304" pitchFamily="18" charset="0"/>
              <a:cs typeface="Times New Roman" panose="02020603050405020304" pitchFamily="18" charset="0"/>
            </a:endParaRPr>
          </a:p>
        </p:txBody>
      </p:sp>
      <p:sp>
        <p:nvSpPr>
          <p:cNvPr id="8"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3&gt;</a:t>
            </a:r>
          </a:p>
        </p:txBody>
      </p:sp>
      <p:pic>
        <p:nvPicPr>
          <p:cNvPr id="4" name="Picture 3">
            <a:extLst>
              <a:ext uri="{FF2B5EF4-FFF2-40B4-BE49-F238E27FC236}">
                <a16:creationId xmlns:a16="http://schemas.microsoft.com/office/drawing/2014/main" id="{A3A2F196-3DFB-DF0F-148E-B3854EBB7B31}"/>
              </a:ext>
            </a:extLst>
          </p:cNvPr>
          <p:cNvPicPr>
            <a:picLocks noChangeAspect="1"/>
          </p:cNvPicPr>
          <p:nvPr/>
        </p:nvPicPr>
        <p:blipFill>
          <a:blip r:embed="rId3"/>
          <a:stretch>
            <a:fillRect/>
          </a:stretch>
        </p:blipFill>
        <p:spPr>
          <a:xfrm>
            <a:off x="6189146" y="1864896"/>
            <a:ext cx="5782275" cy="3898232"/>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p:cNvSpPr>
            <a:spLocks noGrp="1"/>
          </p:cNvSpPr>
          <p:nvPr>
            <p:ph idx="4294967295"/>
          </p:nvPr>
        </p:nvSpPr>
        <p:spPr>
          <a:xfrm>
            <a:off x="734028" y="4884821"/>
            <a:ext cx="10104367" cy="1292141"/>
          </a:xfrm>
          <a:prstGeom prst="rect">
            <a:avLst/>
          </a:prstGeom>
        </p:spPr>
        <p:txBody>
          <a:bodyPr lIns="91440" tIns="45720" rIns="91440" bIns="45720" anchor="t">
            <a:normAutofit/>
          </a:bodyPr>
          <a:lstStyle/>
          <a:p>
            <a:pPr marL="0" indent="0">
              <a:lnSpc>
                <a:spcPct val="100000"/>
              </a:lnSpc>
              <a:spcBef>
                <a:spcPts val="1400"/>
              </a:spcBef>
              <a:buNone/>
            </a:pPr>
            <a:r>
              <a:rPr lang="en-US" sz="1800" b="1" dirty="0">
                <a:latin typeface="Times New Roman" panose="02020603050405020304" pitchFamily="18" charset="0"/>
                <a:cs typeface="Times New Roman" panose="02020603050405020304" pitchFamily="18" charset="0"/>
              </a:rPr>
              <a:t>Explanation: </a:t>
            </a:r>
          </a:p>
          <a:p>
            <a:pPr marL="0" indent="0">
              <a:lnSpc>
                <a:spcPct val="100000"/>
              </a:lnSpc>
              <a:spcBef>
                <a:spcPts val="1400"/>
              </a:spcBef>
              <a:buNone/>
            </a:pPr>
            <a:r>
              <a:rPr lang="en-US" sz="1800" dirty="0">
                <a:latin typeface="Times New Roman" panose="02020603050405020304" pitchFamily="18" charset="0"/>
                <a:cs typeface="Times New Roman" panose="02020603050405020304" pitchFamily="18" charset="0"/>
              </a:rPr>
              <a:t>• The chart clearly shows that from all the sites, KSC LC-39A has the most successful launches</a:t>
            </a:r>
            <a:r>
              <a:rPr lang="en-US" sz="1600" dirty="0"/>
              <a:t>.</a:t>
            </a:r>
            <a:endParaRPr lang="en-US" sz="2200" dirty="0">
              <a:solidFill>
                <a:schemeClr val="accent3">
                  <a:lumMod val="25000"/>
                </a:schemeClr>
              </a:solidFill>
              <a:latin typeface="Abadi" panose="020B0604020104020204" pitchFamily="34" charset="0"/>
            </a:endParaRPr>
          </a:p>
        </p:txBody>
      </p:sp>
      <p:sp>
        <p:nvSpPr>
          <p:cNvPr id="8"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1&gt;</a:t>
            </a:r>
          </a:p>
        </p:txBody>
      </p:sp>
      <p:pic>
        <p:nvPicPr>
          <p:cNvPr id="4" name="Picture 3">
            <a:extLst>
              <a:ext uri="{FF2B5EF4-FFF2-40B4-BE49-F238E27FC236}">
                <a16:creationId xmlns:a16="http://schemas.microsoft.com/office/drawing/2014/main" id="{F308A8F4-FE6E-51DD-E614-0E369415F1D8}"/>
              </a:ext>
            </a:extLst>
          </p:cNvPr>
          <p:cNvPicPr>
            <a:picLocks noChangeAspect="1"/>
          </p:cNvPicPr>
          <p:nvPr/>
        </p:nvPicPr>
        <p:blipFill>
          <a:blip r:embed="rId3"/>
          <a:stretch>
            <a:fillRect/>
          </a:stretch>
        </p:blipFill>
        <p:spPr>
          <a:xfrm>
            <a:off x="1353603" y="1347538"/>
            <a:ext cx="9484793" cy="3080084"/>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nchor="ctr">
            <a:normAutofit/>
          </a:bodyPr>
          <a:lstStyle/>
          <a:p>
            <a:pPr>
              <a:spcAft>
                <a:spcPts val="600"/>
              </a:spcAft>
            </a:pPr>
            <a:fld id="{5075537C-CA84-1446-933C-8E9D027F9201}" type="slidenum">
              <a:rPr lang="en-US" smtClean="0"/>
              <a:t>4</a:t>
            </a:fld>
            <a:endParaRPr lang="en-US" dirty="0"/>
          </a:p>
        </p:txBody>
      </p:sp>
      <p:sp>
        <p:nvSpPr>
          <p:cNvPr id="19" name="Title 1"/>
          <p:cNvSpPr txBox="1"/>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p:cNvSpPr txBox="1"/>
          <p:nvPr/>
        </p:nvSpPr>
        <p:spPr>
          <a:xfrm>
            <a:off x="828068" y="1394775"/>
            <a:ext cx="10476202" cy="540385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a:spcBef>
                <a:spcPts val="1400"/>
              </a:spcBef>
            </a:pPr>
            <a:r>
              <a:rPr lang="en-US" sz="1800" b="1" dirty="0">
                <a:solidFill>
                  <a:schemeClr val="accent3">
                    <a:lumMod val="25000"/>
                  </a:schemeClr>
                </a:solidFill>
                <a:latin typeface="Times New Roman" panose="02020603050405020304" charset="0"/>
                <a:cs typeface="Times New Roman" panose="02020603050405020304" charset="0"/>
              </a:rPr>
              <a:t>Project background and context</a:t>
            </a:r>
          </a:p>
          <a:p>
            <a:pPr marL="457200" lvl="1" indent="0">
              <a:spcBef>
                <a:spcPts val="1400"/>
              </a:spcBef>
              <a:buNone/>
            </a:pPr>
            <a:r>
              <a:rPr lang="en-US" sz="1800" dirty="0">
                <a:solidFill>
                  <a:schemeClr val="accent3">
                    <a:lumMod val="25000"/>
                  </a:schemeClr>
                </a:solidFill>
                <a:latin typeface="Times New Roman" panose="02020603050405020304" charset="0"/>
                <a:cs typeface="Times New Roman" panose="02020603050405020304" charset="0"/>
              </a:rPr>
              <a:t>SpaceX is the most successful company of the commercial space age, making space travel affordable. The company advertises </a:t>
            </a:r>
          </a:p>
          <a:p>
            <a:pPr marL="457200" lvl="1" indent="0">
              <a:spcBef>
                <a:spcPts val="1400"/>
              </a:spcBef>
              <a:buNone/>
            </a:pPr>
            <a:r>
              <a:rPr lang="en-US" sz="1800" dirty="0">
                <a:solidFill>
                  <a:schemeClr val="accent3">
                    <a:lumMod val="25000"/>
                  </a:schemeClr>
                </a:solidFill>
                <a:latin typeface="Times New Roman" panose="02020603050405020304" charset="0"/>
                <a:cs typeface="Times New Roman" panose="02020603050405020304" charset="0"/>
              </a:rPr>
              <a:t>Falcon 9 rocket launches on its website, with a</a:t>
            </a:r>
            <a:r>
              <a:rPr lang="en-IN" altLang="en-US" sz="1800" dirty="0">
                <a:solidFill>
                  <a:schemeClr val="accent3">
                    <a:lumMod val="25000"/>
                  </a:schemeClr>
                </a:solidFill>
                <a:latin typeface="Times New Roman" panose="02020603050405020304" charset="0"/>
                <a:cs typeface="Times New Roman" panose="02020603050405020304" charset="0"/>
              </a:rPr>
              <a:t> </a:t>
            </a:r>
            <a:r>
              <a:rPr lang="en-US" sz="1800" dirty="0">
                <a:solidFill>
                  <a:schemeClr val="accent3">
                    <a:lumMod val="25000"/>
                  </a:schemeClr>
                </a:solidFill>
                <a:latin typeface="Times New Roman" panose="02020603050405020304" charset="0"/>
                <a:cs typeface="Times New Roman" panose="02020603050405020304" charset="0"/>
              </a:rPr>
              <a:t>cost of 62 million dollars; other providers cost upward of 165 million dollars each, </a:t>
            </a:r>
          </a:p>
          <a:p>
            <a:pPr marL="457200" lvl="1" indent="0">
              <a:spcBef>
                <a:spcPts val="1400"/>
              </a:spcBef>
              <a:buNone/>
            </a:pPr>
            <a:r>
              <a:rPr lang="en-US" sz="1800" dirty="0">
                <a:solidFill>
                  <a:schemeClr val="accent3">
                    <a:lumMod val="25000"/>
                  </a:schemeClr>
                </a:solidFill>
                <a:latin typeface="Times New Roman" panose="02020603050405020304" charset="0"/>
                <a:cs typeface="Times New Roman" panose="02020603050405020304" charset="0"/>
              </a:rPr>
              <a:t>much of the</a:t>
            </a:r>
            <a:r>
              <a:rPr lang="en-IN" altLang="en-US" sz="1800" dirty="0">
                <a:solidFill>
                  <a:schemeClr val="accent3">
                    <a:lumMod val="25000"/>
                  </a:schemeClr>
                </a:solidFill>
                <a:latin typeface="Times New Roman" panose="02020603050405020304" charset="0"/>
                <a:cs typeface="Times New Roman" panose="02020603050405020304" charset="0"/>
              </a:rPr>
              <a:t> </a:t>
            </a:r>
            <a:r>
              <a:rPr lang="en-US" sz="1800" dirty="0">
                <a:solidFill>
                  <a:schemeClr val="accent3">
                    <a:lumMod val="25000"/>
                  </a:schemeClr>
                </a:solidFill>
                <a:latin typeface="Times New Roman" panose="02020603050405020304" charset="0"/>
                <a:cs typeface="Times New Roman" panose="02020603050405020304" charset="0"/>
              </a:rPr>
              <a:t>savings is because SpaceX can reuse the first stage. Therefore, if we can determine if the first stage will land, we </a:t>
            </a:r>
          </a:p>
          <a:p>
            <a:pPr marL="457200" lvl="1" indent="0">
              <a:spcBef>
                <a:spcPts val="1400"/>
              </a:spcBef>
              <a:buNone/>
            </a:pPr>
            <a:r>
              <a:rPr lang="en-US" sz="1800" dirty="0">
                <a:solidFill>
                  <a:schemeClr val="accent3">
                    <a:lumMod val="25000"/>
                  </a:schemeClr>
                </a:solidFill>
                <a:latin typeface="Times New Roman" panose="02020603050405020304" charset="0"/>
                <a:cs typeface="Times New Roman" panose="02020603050405020304" charset="0"/>
              </a:rPr>
              <a:t>can determine the cost of a launch. Based on public information and machine learning models, we are going to predict if SpaceX </a:t>
            </a:r>
          </a:p>
          <a:p>
            <a:pPr marL="457200" lvl="1" indent="0">
              <a:spcBef>
                <a:spcPts val="1400"/>
              </a:spcBef>
              <a:buNone/>
            </a:pPr>
            <a:r>
              <a:rPr lang="en-US" sz="1800" dirty="0">
                <a:solidFill>
                  <a:schemeClr val="accent3">
                    <a:lumMod val="25000"/>
                  </a:schemeClr>
                </a:solidFill>
                <a:latin typeface="Times New Roman" panose="02020603050405020304" charset="0"/>
                <a:cs typeface="Times New Roman" panose="02020603050405020304" charset="0"/>
              </a:rPr>
              <a:t>will reuse the first stage.</a:t>
            </a:r>
          </a:p>
          <a:p>
            <a:pPr>
              <a:spcBef>
                <a:spcPts val="1400"/>
              </a:spcBef>
            </a:pPr>
            <a:r>
              <a:rPr lang="en-US" sz="1800" b="1" dirty="0">
                <a:solidFill>
                  <a:schemeClr val="accent3">
                    <a:lumMod val="25000"/>
                  </a:schemeClr>
                </a:solidFill>
                <a:latin typeface="Times New Roman" panose="02020603050405020304" charset="0"/>
                <a:cs typeface="Times New Roman" panose="02020603050405020304" charset="0"/>
              </a:rPr>
              <a:t>Problems you want to find answers</a:t>
            </a:r>
          </a:p>
          <a:p>
            <a:pPr lvl="1">
              <a:spcBef>
                <a:spcPts val="1400"/>
              </a:spcBef>
            </a:pPr>
            <a:r>
              <a:rPr lang="en-US" sz="1800" dirty="0">
                <a:solidFill>
                  <a:schemeClr val="accent3">
                    <a:lumMod val="25000"/>
                  </a:schemeClr>
                </a:solidFill>
                <a:latin typeface="Times New Roman" panose="02020603050405020304" charset="0"/>
                <a:cs typeface="Times New Roman" panose="02020603050405020304" charset="0"/>
              </a:rPr>
              <a:t> How do variables such as payload mass, launch site, number of flights, and orbits affect the success of the first stage landing?</a:t>
            </a:r>
          </a:p>
          <a:p>
            <a:pPr lvl="1">
              <a:spcBef>
                <a:spcPts val="1400"/>
              </a:spcBef>
            </a:pPr>
            <a:r>
              <a:rPr lang="en-US" sz="1800" dirty="0">
                <a:solidFill>
                  <a:schemeClr val="accent3">
                    <a:lumMod val="25000"/>
                  </a:schemeClr>
                </a:solidFill>
                <a:latin typeface="Times New Roman" panose="02020603050405020304" charset="0"/>
                <a:cs typeface="Times New Roman" panose="02020603050405020304" charset="0"/>
              </a:rPr>
              <a:t> Does the rate of successful landings increase over the years?</a:t>
            </a:r>
          </a:p>
          <a:p>
            <a:pPr lvl="1">
              <a:spcBef>
                <a:spcPts val="1400"/>
              </a:spcBef>
            </a:pPr>
            <a:r>
              <a:rPr lang="en-US" sz="1800" dirty="0">
                <a:solidFill>
                  <a:schemeClr val="accent3">
                    <a:lumMod val="25000"/>
                  </a:schemeClr>
                </a:solidFill>
                <a:latin typeface="Times New Roman" panose="02020603050405020304" charset="0"/>
                <a:cs typeface="Times New Roman" panose="02020603050405020304" charset="0"/>
              </a:rPr>
              <a:t> What is the best algorithm that can be used for binary classification in this case?</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p:cNvSpPr>
            <a:spLocks noGrp="1"/>
          </p:cNvSpPr>
          <p:nvPr>
            <p:ph idx="4294967295"/>
          </p:nvPr>
        </p:nvSpPr>
        <p:spPr>
          <a:xfrm>
            <a:off x="734027" y="4908883"/>
            <a:ext cx="10551583" cy="1268079"/>
          </a:xfrm>
          <a:prstGeom prst="rect">
            <a:avLst/>
          </a:prstGeom>
        </p:spPr>
        <p:txBody>
          <a:bodyPr lIns="91440" tIns="45720" rIns="91440" bIns="45720" anchor="t">
            <a:normAutofit/>
          </a:bodyPr>
          <a:lstStyle/>
          <a:p>
            <a:pPr marL="0" indent="0">
              <a:buNone/>
            </a:pPr>
            <a:r>
              <a:rPr lang="en-US" sz="1800" b="1" dirty="0">
                <a:latin typeface="Times New Roman" panose="02020603050405020304" pitchFamily="18" charset="0"/>
                <a:cs typeface="Times New Roman" panose="02020603050405020304" pitchFamily="18" charset="0"/>
              </a:rPr>
              <a:t>Explanation: </a:t>
            </a:r>
          </a:p>
          <a:p>
            <a:pPr marL="0" indent="0">
              <a:buNone/>
            </a:pPr>
            <a:r>
              <a:rPr lang="en-US" sz="1800" dirty="0">
                <a:latin typeface="Times New Roman" panose="02020603050405020304" pitchFamily="18" charset="0"/>
                <a:cs typeface="Times New Roman" panose="02020603050405020304" pitchFamily="18" charset="0"/>
              </a:rPr>
              <a:t>• KSC LC-39A has the highest launch success rate (76.9%) with 10 successful and only 3 failed landings.</a:t>
            </a:r>
          </a:p>
        </p:txBody>
      </p:sp>
      <p:sp>
        <p:nvSpPr>
          <p:cNvPr id="8"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2&gt;</a:t>
            </a:r>
          </a:p>
        </p:txBody>
      </p:sp>
      <p:pic>
        <p:nvPicPr>
          <p:cNvPr id="4" name="Picture 3">
            <a:extLst>
              <a:ext uri="{FF2B5EF4-FFF2-40B4-BE49-F238E27FC236}">
                <a16:creationId xmlns:a16="http://schemas.microsoft.com/office/drawing/2014/main" id="{C2887FBE-0438-A48F-19C5-9E276F55244D}"/>
              </a:ext>
            </a:extLst>
          </p:cNvPr>
          <p:cNvPicPr>
            <a:picLocks noChangeAspect="1"/>
          </p:cNvPicPr>
          <p:nvPr/>
        </p:nvPicPr>
        <p:blipFill>
          <a:blip r:embed="rId3"/>
          <a:stretch>
            <a:fillRect/>
          </a:stretch>
        </p:blipFill>
        <p:spPr>
          <a:xfrm>
            <a:off x="1311442" y="1504949"/>
            <a:ext cx="9577137" cy="2970797"/>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p:cNvSpPr>
            <a:spLocks noGrp="1"/>
          </p:cNvSpPr>
          <p:nvPr>
            <p:ph idx="4294967295"/>
          </p:nvPr>
        </p:nvSpPr>
        <p:spPr>
          <a:xfrm>
            <a:off x="421106" y="1672389"/>
            <a:ext cx="2249906" cy="2382251"/>
          </a:xfrm>
          <a:prstGeom prst="rect">
            <a:avLst/>
          </a:prstGeom>
        </p:spPr>
        <p:txBody>
          <a:bodyPr lIns="91440" tIns="45720" rIns="91440" bIns="45720" anchor="t">
            <a:normAutofit/>
          </a:bodyPr>
          <a:lstStyle/>
          <a:p>
            <a:pPr marL="0" indent="0">
              <a:lnSpc>
                <a:spcPct val="100000"/>
              </a:lnSpc>
              <a:spcBef>
                <a:spcPts val="1400"/>
              </a:spcBef>
              <a:buNone/>
            </a:pPr>
            <a:r>
              <a:rPr lang="en-US" sz="1800" b="1" dirty="0">
                <a:latin typeface="Times New Roman" panose="02020603050405020304" pitchFamily="18" charset="0"/>
                <a:cs typeface="Times New Roman" panose="02020603050405020304" pitchFamily="18" charset="0"/>
              </a:rPr>
              <a:t>Explanation: </a:t>
            </a:r>
          </a:p>
          <a:p>
            <a:pPr marL="0" indent="0">
              <a:lnSpc>
                <a:spcPct val="100000"/>
              </a:lnSpc>
              <a:spcBef>
                <a:spcPts val="1400"/>
              </a:spcBef>
              <a:buNone/>
            </a:pPr>
            <a:r>
              <a:rPr lang="en-US" sz="1800" dirty="0">
                <a:latin typeface="Times New Roman" panose="02020603050405020304" pitchFamily="18" charset="0"/>
                <a:cs typeface="Times New Roman" panose="02020603050405020304" pitchFamily="18" charset="0"/>
              </a:rPr>
              <a:t>• The charts show that payloads between 2000 and 5500 kg have the highest success rate.</a:t>
            </a:r>
            <a:endParaRPr lang="en-US" sz="1800" dirty="0">
              <a:solidFill>
                <a:schemeClr val="accent3">
                  <a:lumMod val="25000"/>
                </a:schemeClr>
              </a:solidFill>
              <a:latin typeface="Times New Roman" panose="02020603050405020304" pitchFamily="18" charset="0"/>
              <a:cs typeface="Times New Roman" panose="02020603050405020304" pitchFamily="18" charset="0"/>
            </a:endParaRPr>
          </a:p>
        </p:txBody>
      </p:sp>
      <p:sp>
        <p:nvSpPr>
          <p:cNvPr id="12"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3&gt;</a:t>
            </a:r>
          </a:p>
        </p:txBody>
      </p:sp>
      <p:pic>
        <p:nvPicPr>
          <p:cNvPr id="4" name="Picture 3">
            <a:extLst>
              <a:ext uri="{FF2B5EF4-FFF2-40B4-BE49-F238E27FC236}">
                <a16:creationId xmlns:a16="http://schemas.microsoft.com/office/drawing/2014/main" id="{108B5A77-4E0C-0993-045F-BF98C531301F}"/>
              </a:ext>
            </a:extLst>
          </p:cNvPr>
          <p:cNvPicPr>
            <a:picLocks noChangeAspect="1"/>
          </p:cNvPicPr>
          <p:nvPr/>
        </p:nvPicPr>
        <p:blipFill>
          <a:blip r:embed="rId3"/>
          <a:stretch>
            <a:fillRect/>
          </a:stretch>
        </p:blipFill>
        <p:spPr>
          <a:xfrm>
            <a:off x="2671012" y="1384883"/>
            <a:ext cx="9280355" cy="2802105"/>
          </a:xfrm>
          <a:prstGeom prst="rect">
            <a:avLst/>
          </a:prstGeom>
        </p:spPr>
      </p:pic>
      <p:pic>
        <p:nvPicPr>
          <p:cNvPr id="7" name="Picture 6">
            <a:extLst>
              <a:ext uri="{FF2B5EF4-FFF2-40B4-BE49-F238E27FC236}">
                <a16:creationId xmlns:a16="http://schemas.microsoft.com/office/drawing/2014/main" id="{D7D957D5-C5D5-67E9-88C7-A994D1CC7BF7}"/>
              </a:ext>
            </a:extLst>
          </p:cNvPr>
          <p:cNvPicPr>
            <a:picLocks noChangeAspect="1"/>
          </p:cNvPicPr>
          <p:nvPr/>
        </p:nvPicPr>
        <p:blipFill>
          <a:blip r:embed="rId4"/>
          <a:stretch>
            <a:fillRect/>
          </a:stretch>
        </p:blipFill>
        <p:spPr>
          <a:xfrm>
            <a:off x="421105" y="4271211"/>
            <a:ext cx="9926053" cy="2382251"/>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p:cNvSpPr>
            <a:spLocks noGrp="1"/>
          </p:cNvSpPr>
          <p:nvPr>
            <p:ph type="body" sz="half" idx="4294967295"/>
          </p:nvPr>
        </p:nvSpPr>
        <p:spPr>
          <a:xfrm>
            <a:off x="437148" y="1562073"/>
            <a:ext cx="3196390" cy="4463499"/>
          </a:xfrm>
          <a:prstGeom prst="rect">
            <a:avLst/>
          </a:prstGeom>
        </p:spPr>
        <p:txBody>
          <a:bodyPr vert="horz" lIns="91440" tIns="45720" rIns="91440" bIns="45720" rtlCol="0" anchor="t">
            <a:noAutofit/>
          </a:bodyPr>
          <a:lstStyle/>
          <a:p>
            <a:pPr marL="0" indent="0">
              <a:lnSpc>
                <a:spcPct val="100000"/>
              </a:lnSpc>
              <a:spcBef>
                <a:spcPts val="1400"/>
              </a:spcBef>
              <a:buNone/>
            </a:pPr>
            <a:r>
              <a:rPr lang="en-US" sz="1800" b="1" dirty="0">
                <a:latin typeface="Times New Roman" panose="02020603050405020304" pitchFamily="18" charset="0"/>
                <a:cs typeface="Times New Roman" panose="02020603050405020304" pitchFamily="18" charset="0"/>
              </a:rPr>
              <a:t>Explanation:</a:t>
            </a:r>
          </a:p>
          <a:p>
            <a:pPr marL="0" indent="0">
              <a:lnSpc>
                <a:spcPct val="100000"/>
              </a:lnSpc>
              <a:spcBef>
                <a:spcPts val="1400"/>
              </a:spcBef>
              <a:buNone/>
            </a:pPr>
            <a:r>
              <a:rPr lang="en-US" sz="1800" dirty="0">
                <a:latin typeface="Times New Roman" panose="02020603050405020304" pitchFamily="18" charset="0"/>
                <a:cs typeface="Times New Roman" panose="02020603050405020304" pitchFamily="18" charset="0"/>
              </a:rPr>
              <a:t> • Based on the scores of the Test Set, we can not confirm which method performs best.</a:t>
            </a:r>
          </a:p>
          <a:p>
            <a:pPr marL="0" indent="0">
              <a:lnSpc>
                <a:spcPct val="100000"/>
              </a:lnSpc>
              <a:spcBef>
                <a:spcPts val="1400"/>
              </a:spcBef>
              <a:buNone/>
            </a:pPr>
            <a:r>
              <a:rPr lang="en-US" sz="1800" dirty="0">
                <a:latin typeface="Times New Roman" panose="02020603050405020304" pitchFamily="18" charset="0"/>
                <a:cs typeface="Times New Roman" panose="02020603050405020304" pitchFamily="18" charset="0"/>
              </a:rPr>
              <a:t> • Same Test Set scores may be due to the small test sample size (18 samples). Therefore, we tested all methods based on the whole Dataset.</a:t>
            </a:r>
          </a:p>
          <a:p>
            <a:pPr marL="0" indent="0">
              <a:lnSpc>
                <a:spcPct val="100000"/>
              </a:lnSpc>
              <a:spcBef>
                <a:spcPts val="1400"/>
              </a:spcBef>
              <a:buNone/>
            </a:pPr>
            <a:r>
              <a:rPr lang="en-US" sz="1800" dirty="0">
                <a:latin typeface="Times New Roman" panose="02020603050405020304" pitchFamily="18" charset="0"/>
                <a:cs typeface="Times New Roman" panose="02020603050405020304" pitchFamily="18" charset="0"/>
              </a:rPr>
              <a:t> • The scores of the whole Dataset confirm that the best model is the Decision Tree Model. This model has not only higher scores, but also the highest accuracy</a:t>
            </a:r>
            <a:endParaRPr lang="en-US" sz="1800" dirty="0">
              <a:solidFill>
                <a:schemeClr val="accent3">
                  <a:lumMod val="25000"/>
                </a:schemeClr>
              </a:solidFill>
              <a:latin typeface="Times New Roman" panose="02020603050405020304" pitchFamily="18" charset="0"/>
              <a:cs typeface="Times New Roman" panose="02020603050405020304" pitchFamily="18" charset="0"/>
            </a:endParaRPr>
          </a:p>
        </p:txBody>
      </p:sp>
      <p:sp>
        <p:nvSpPr>
          <p:cNvPr id="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Picture 2">
            <a:extLst>
              <a:ext uri="{FF2B5EF4-FFF2-40B4-BE49-F238E27FC236}">
                <a16:creationId xmlns:a16="http://schemas.microsoft.com/office/drawing/2014/main" id="{C92E54DB-477A-174C-0325-BE843BE66F11}"/>
              </a:ext>
            </a:extLst>
          </p:cNvPr>
          <p:cNvPicPr>
            <a:picLocks noChangeAspect="1"/>
          </p:cNvPicPr>
          <p:nvPr/>
        </p:nvPicPr>
        <p:blipFill>
          <a:blip r:embed="rId3"/>
          <a:stretch>
            <a:fillRect/>
          </a:stretch>
        </p:blipFill>
        <p:spPr>
          <a:xfrm>
            <a:off x="4401552" y="2382990"/>
            <a:ext cx="6438901" cy="1619783"/>
          </a:xfrm>
          <a:prstGeom prst="rect">
            <a:avLst/>
          </a:prstGeom>
        </p:spPr>
      </p:pic>
      <p:pic>
        <p:nvPicPr>
          <p:cNvPr id="7" name="Picture 6">
            <a:extLst>
              <a:ext uri="{FF2B5EF4-FFF2-40B4-BE49-F238E27FC236}">
                <a16:creationId xmlns:a16="http://schemas.microsoft.com/office/drawing/2014/main" id="{0FD9CDC7-B256-8F17-6D82-C690DCB8AD57}"/>
              </a:ext>
            </a:extLst>
          </p:cNvPr>
          <p:cNvPicPr>
            <a:picLocks noChangeAspect="1"/>
          </p:cNvPicPr>
          <p:nvPr/>
        </p:nvPicPr>
        <p:blipFill>
          <a:blip r:embed="rId4"/>
          <a:stretch>
            <a:fillRect/>
          </a:stretch>
        </p:blipFill>
        <p:spPr>
          <a:xfrm>
            <a:off x="4331369" y="4973819"/>
            <a:ext cx="6653463" cy="1619783"/>
          </a:xfrm>
          <a:prstGeom prst="rect">
            <a:avLst/>
          </a:prstGeom>
        </p:spPr>
      </p:pic>
      <p:sp>
        <p:nvSpPr>
          <p:cNvPr id="8" name="TextBox 7">
            <a:extLst>
              <a:ext uri="{FF2B5EF4-FFF2-40B4-BE49-F238E27FC236}">
                <a16:creationId xmlns:a16="http://schemas.microsoft.com/office/drawing/2014/main" id="{FC472F4B-165B-9994-91EE-BF1932B2181D}"/>
              </a:ext>
            </a:extLst>
          </p:cNvPr>
          <p:cNvSpPr txBox="1"/>
          <p:nvPr/>
        </p:nvSpPr>
        <p:spPr>
          <a:xfrm>
            <a:off x="5833310" y="1821037"/>
            <a:ext cx="3803985" cy="369332"/>
          </a:xfrm>
          <a:prstGeom prst="rect">
            <a:avLst/>
          </a:prstGeom>
          <a:solidFill>
            <a:schemeClr val="bg1">
              <a:lumMod val="95000"/>
            </a:schemeClr>
          </a:solidFill>
          <a:ln>
            <a:solidFill>
              <a:schemeClr val="bg2">
                <a:lumMod val="25000"/>
              </a:schemeClr>
            </a:solidFill>
          </a:ln>
        </p:spPr>
        <p:txBody>
          <a:bodyPr wrap="square" rtlCol="0">
            <a:spAutoFit/>
          </a:bodyPr>
          <a:lstStyle/>
          <a:p>
            <a:r>
              <a:rPr lang="en-US" dirty="0"/>
              <a:t>Scores and Accuracy of the Test Set</a:t>
            </a:r>
          </a:p>
        </p:txBody>
      </p:sp>
      <p:sp>
        <p:nvSpPr>
          <p:cNvPr id="10" name="TextBox 9">
            <a:extLst>
              <a:ext uri="{FF2B5EF4-FFF2-40B4-BE49-F238E27FC236}">
                <a16:creationId xmlns:a16="http://schemas.microsoft.com/office/drawing/2014/main" id="{27D58CD2-A8F7-6381-97AD-760C06C32906}"/>
              </a:ext>
            </a:extLst>
          </p:cNvPr>
          <p:cNvSpPr txBox="1"/>
          <p:nvPr/>
        </p:nvSpPr>
        <p:spPr>
          <a:xfrm>
            <a:off x="5869405" y="4472078"/>
            <a:ext cx="4164932" cy="369332"/>
          </a:xfrm>
          <a:prstGeom prst="rect">
            <a:avLst/>
          </a:prstGeom>
          <a:noFill/>
          <a:ln>
            <a:solidFill>
              <a:schemeClr val="bg2">
                <a:lumMod val="25000"/>
              </a:schemeClr>
            </a:solidFill>
          </a:ln>
        </p:spPr>
        <p:txBody>
          <a:bodyPr wrap="square" rtlCol="0">
            <a:spAutoFit/>
          </a:bodyPr>
          <a:lstStyle/>
          <a:p>
            <a:r>
              <a:rPr lang="en-US" dirty="0"/>
              <a:t>Scores and Accuracy of the Entire Data Set</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p:cNvSpPr>
            <a:spLocks noGrp="1"/>
          </p:cNvSpPr>
          <p:nvPr>
            <p:ph type="body" sz="half" idx="4294967295"/>
          </p:nvPr>
        </p:nvSpPr>
        <p:spPr>
          <a:xfrm>
            <a:off x="360947" y="1663991"/>
            <a:ext cx="3453064" cy="1993609"/>
          </a:xfrm>
          <a:prstGeom prst="rect">
            <a:avLst/>
          </a:prstGeom>
        </p:spPr>
        <p:txBody>
          <a:bodyPr>
            <a:normAutofit/>
          </a:bodyPr>
          <a:lstStyle/>
          <a:p>
            <a:pPr marL="0" indent="0">
              <a:lnSpc>
                <a:spcPct val="100000"/>
              </a:lnSpc>
              <a:spcBef>
                <a:spcPts val="1400"/>
              </a:spcBef>
              <a:buNone/>
            </a:pPr>
            <a:r>
              <a:rPr lang="en-US" sz="1800" b="1" dirty="0">
                <a:latin typeface="Times New Roman" panose="02020603050405020304" pitchFamily="18" charset="0"/>
                <a:cs typeface="Times New Roman" panose="02020603050405020304" pitchFamily="18" charset="0"/>
              </a:rPr>
              <a:t>Explanation: </a:t>
            </a:r>
          </a:p>
          <a:p>
            <a:pPr marL="0" indent="0">
              <a:lnSpc>
                <a:spcPct val="100000"/>
              </a:lnSpc>
              <a:spcBef>
                <a:spcPts val="1400"/>
              </a:spcBef>
              <a:buNone/>
            </a:pPr>
            <a:r>
              <a:rPr lang="en-US" sz="1800" dirty="0">
                <a:latin typeface="Times New Roman" panose="02020603050405020304" pitchFamily="18" charset="0"/>
                <a:cs typeface="Times New Roman" panose="02020603050405020304" pitchFamily="18" charset="0"/>
              </a:rPr>
              <a:t>• Examining the confusion matrix, we see that logistic regression can distinguish between the different classes. We see that the major problem is false positives.</a:t>
            </a:r>
            <a:endParaRPr lang="en-US" sz="1800" dirty="0">
              <a:solidFill>
                <a:schemeClr val="accent3">
                  <a:lumMod val="25000"/>
                </a:schemeClr>
              </a:solidFill>
              <a:latin typeface="Times New Roman" panose="02020603050405020304" pitchFamily="18" charset="0"/>
              <a:cs typeface="Times New Roman" panose="02020603050405020304" pitchFamily="18" charset="0"/>
            </a:endParaRPr>
          </a:p>
        </p:txBody>
      </p:sp>
      <p:sp>
        <p:nvSpPr>
          <p:cNvPr id="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59A7E2B8-8FEF-4C49-5EF6-F5E63BE33E8E}"/>
              </a:ext>
            </a:extLst>
          </p:cNvPr>
          <p:cNvPicPr>
            <a:picLocks noChangeAspect="1"/>
          </p:cNvPicPr>
          <p:nvPr/>
        </p:nvPicPr>
        <p:blipFill>
          <a:blip r:embed="rId3"/>
          <a:stretch>
            <a:fillRect/>
          </a:stretch>
        </p:blipFill>
        <p:spPr>
          <a:xfrm>
            <a:off x="6268443" y="1532295"/>
            <a:ext cx="4848736" cy="4218800"/>
          </a:xfrm>
          <a:prstGeom prst="rect">
            <a:avLst/>
          </a:prstGeom>
        </p:spPr>
      </p:pic>
      <p:pic>
        <p:nvPicPr>
          <p:cNvPr id="7" name="Picture 6">
            <a:extLst>
              <a:ext uri="{FF2B5EF4-FFF2-40B4-BE49-F238E27FC236}">
                <a16:creationId xmlns:a16="http://schemas.microsoft.com/office/drawing/2014/main" id="{498A5025-2496-DEE3-7B57-0264B2D1F86C}"/>
              </a:ext>
            </a:extLst>
          </p:cNvPr>
          <p:cNvPicPr>
            <a:picLocks noChangeAspect="1"/>
          </p:cNvPicPr>
          <p:nvPr/>
        </p:nvPicPr>
        <p:blipFill>
          <a:blip r:embed="rId4"/>
          <a:stretch>
            <a:fillRect/>
          </a:stretch>
        </p:blipFill>
        <p:spPr>
          <a:xfrm>
            <a:off x="1182074" y="3777917"/>
            <a:ext cx="4091779" cy="2897608"/>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p:cNvSpPr>
            <a:spLocks noGrp="1"/>
          </p:cNvSpPr>
          <p:nvPr>
            <p:ph sz="half" idx="4294967295"/>
          </p:nvPr>
        </p:nvSpPr>
        <p:spPr>
          <a:xfrm>
            <a:off x="770011" y="1875054"/>
            <a:ext cx="8944005" cy="4351338"/>
          </a:xfrm>
          <a:prstGeom prst="rect">
            <a:avLst/>
          </a:prstGeom>
        </p:spPr>
        <p:txBody>
          <a:bodyPr>
            <a:normAutofit/>
          </a:bodyPr>
          <a:lstStyle/>
          <a:p>
            <a:pPr marL="0" indent="0">
              <a:lnSpc>
                <a:spcPct val="100000"/>
              </a:lnSpc>
              <a:spcBef>
                <a:spcPts val="1400"/>
              </a:spcBef>
              <a:buNone/>
            </a:pPr>
            <a:r>
              <a:rPr lang="en-US" sz="1800" b="1" dirty="0"/>
              <a:t>• Decision Tree Model is the best algorithm for this dataset.</a:t>
            </a:r>
          </a:p>
          <a:p>
            <a:pPr marL="0" indent="0">
              <a:lnSpc>
                <a:spcPct val="100000"/>
              </a:lnSpc>
              <a:spcBef>
                <a:spcPts val="1400"/>
              </a:spcBef>
              <a:buNone/>
            </a:pPr>
            <a:r>
              <a:rPr lang="en-US" sz="1800" b="1" dirty="0"/>
              <a:t> • Launches with a low payload mass show better results than launches with a larger payload mass.</a:t>
            </a:r>
          </a:p>
          <a:p>
            <a:pPr marL="0" indent="0">
              <a:lnSpc>
                <a:spcPct val="100000"/>
              </a:lnSpc>
              <a:spcBef>
                <a:spcPts val="1400"/>
              </a:spcBef>
              <a:buNone/>
            </a:pPr>
            <a:r>
              <a:rPr lang="en-US" sz="1800" b="1" dirty="0"/>
              <a:t> • Most of launch sites are in proximity to the Equator line and all the sites are in very close proximity to the coast. </a:t>
            </a:r>
          </a:p>
          <a:p>
            <a:pPr marL="0" indent="0">
              <a:lnSpc>
                <a:spcPct val="100000"/>
              </a:lnSpc>
              <a:spcBef>
                <a:spcPts val="1400"/>
              </a:spcBef>
              <a:buNone/>
            </a:pPr>
            <a:r>
              <a:rPr lang="en-US" sz="1800" b="1" dirty="0"/>
              <a:t>• The success rate of launches increases over the years.</a:t>
            </a:r>
          </a:p>
          <a:p>
            <a:pPr marL="0" indent="0">
              <a:lnSpc>
                <a:spcPct val="100000"/>
              </a:lnSpc>
              <a:spcBef>
                <a:spcPts val="1400"/>
              </a:spcBef>
              <a:buNone/>
            </a:pPr>
            <a:r>
              <a:rPr lang="en-US" sz="1800" b="1" dirty="0"/>
              <a:t> • KSC LC-39A has the highest success rate of the launches from all the sites. </a:t>
            </a:r>
          </a:p>
          <a:p>
            <a:pPr marL="0" indent="0">
              <a:lnSpc>
                <a:spcPct val="100000"/>
              </a:lnSpc>
              <a:spcBef>
                <a:spcPts val="1400"/>
              </a:spcBef>
              <a:buNone/>
            </a:pPr>
            <a:r>
              <a:rPr lang="en-US" sz="1800" b="1" dirty="0"/>
              <a:t>• Orbits ES-L1, GEO, HEO and SSO have 100% success rate. </a:t>
            </a:r>
            <a:endParaRPr lang="en-US" sz="1800" b="1" dirty="0">
              <a:solidFill>
                <a:schemeClr val="accent3">
                  <a:lumMod val="25000"/>
                </a:schemeClr>
              </a:solidFill>
              <a:latin typeface="Abadi" panose="020B0604020104020204" pitchFamily="34" charset="0"/>
            </a:endParaRPr>
          </a:p>
        </p:txBody>
      </p:sp>
      <p:sp>
        <p:nvSpPr>
          <p:cNvPr id="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p:cNvSpPr>
            <a:spLocks noGrp="1"/>
          </p:cNvSpPr>
          <p:nvPr>
            <p:ph sz="half" idx="4294967295"/>
          </p:nvPr>
        </p:nvSpPr>
        <p:spPr>
          <a:xfrm>
            <a:off x="770011" y="1543792"/>
            <a:ext cx="10515600" cy="4667068"/>
          </a:xfrm>
          <a:prstGeom prst="rect">
            <a:avLst/>
          </a:prstGeom>
        </p:spPr>
        <p:txBody>
          <a:bodyPr>
            <a:normAutofit/>
          </a:bodyPr>
          <a:lstStyle/>
          <a:p>
            <a:pPr algn="ctr">
              <a:lnSpc>
                <a:spcPct val="100000"/>
              </a:lnSpc>
              <a:spcBef>
                <a:spcPts val="1400"/>
              </a:spcBef>
            </a:pPr>
            <a:endParaRPr lang="en-US" sz="2400" b="1" i="1" dirty="0">
              <a:latin typeface="Times New Roman" panose="02020603050405020304" pitchFamily="18" charset="0"/>
              <a:cs typeface="Times New Roman" panose="02020603050405020304" pitchFamily="18" charset="0"/>
            </a:endParaRPr>
          </a:p>
          <a:p>
            <a:pPr algn="ctr">
              <a:lnSpc>
                <a:spcPct val="100000"/>
              </a:lnSpc>
              <a:spcBef>
                <a:spcPts val="1400"/>
              </a:spcBef>
            </a:pPr>
            <a:endParaRPr lang="en-US" b="1" i="1" dirty="0">
              <a:latin typeface="Times New Roman" panose="02020603050405020304" pitchFamily="18" charset="0"/>
              <a:cs typeface="Times New Roman" panose="02020603050405020304" pitchFamily="18" charset="0"/>
            </a:endParaRPr>
          </a:p>
          <a:p>
            <a:pPr marL="0" indent="0" algn="ctr">
              <a:lnSpc>
                <a:spcPct val="100000"/>
              </a:lnSpc>
              <a:spcBef>
                <a:spcPts val="1400"/>
              </a:spcBef>
              <a:buNone/>
            </a:pPr>
            <a:r>
              <a:rPr lang="en-US" b="1" i="1" dirty="0">
                <a:solidFill>
                  <a:schemeClr val="accent5">
                    <a:lumMod val="50000"/>
                  </a:schemeClr>
                </a:solidFill>
                <a:latin typeface="Times New Roman" panose="02020603050405020304" pitchFamily="18" charset="0"/>
                <a:cs typeface="Times New Roman" panose="02020603050405020304" pitchFamily="18" charset="0"/>
              </a:rPr>
              <a:t>Special Thanks to:</a:t>
            </a:r>
          </a:p>
          <a:p>
            <a:pPr algn="ctr">
              <a:lnSpc>
                <a:spcPct val="100000"/>
              </a:lnSpc>
              <a:spcBef>
                <a:spcPts val="1400"/>
              </a:spcBef>
            </a:pPr>
            <a:r>
              <a:rPr lang="en-US" sz="2000" dirty="0">
                <a:latin typeface="Times New Roman" panose="02020603050405020304" pitchFamily="18" charset="0"/>
                <a:cs typeface="Times New Roman" panose="02020603050405020304" pitchFamily="18" charset="0"/>
              </a:rPr>
              <a:t> Instructors </a:t>
            </a:r>
          </a:p>
          <a:p>
            <a:pPr algn="ctr">
              <a:lnSpc>
                <a:spcPct val="100000"/>
              </a:lnSpc>
              <a:spcBef>
                <a:spcPts val="1400"/>
              </a:spcBef>
            </a:pPr>
            <a:r>
              <a:rPr lang="en-US" sz="2000" dirty="0">
                <a:latin typeface="Times New Roman" panose="02020603050405020304" pitchFamily="18" charset="0"/>
                <a:cs typeface="Times New Roman" panose="02020603050405020304" pitchFamily="18" charset="0"/>
              </a:rPr>
              <a:t>Coursera </a:t>
            </a:r>
          </a:p>
          <a:p>
            <a:pPr algn="ctr">
              <a:lnSpc>
                <a:spcPct val="100000"/>
              </a:lnSpc>
              <a:spcBef>
                <a:spcPts val="1400"/>
              </a:spcBef>
            </a:pPr>
            <a:r>
              <a:rPr lang="en-US" sz="2000" dirty="0">
                <a:latin typeface="Times New Roman" panose="02020603050405020304" pitchFamily="18" charset="0"/>
                <a:cs typeface="Times New Roman" panose="02020603050405020304" pitchFamily="18" charset="0"/>
              </a:rPr>
              <a:t>IBM</a:t>
            </a:r>
            <a:endParaRPr lang="en-US" sz="2000" dirty="0">
              <a:solidFill>
                <a:schemeClr val="accent3">
                  <a:lumMod val="25000"/>
                </a:schemeClr>
              </a:solidFill>
              <a:latin typeface="Times New Roman" panose="02020603050405020304" pitchFamily="18" charset="0"/>
              <a:cs typeface="Times New Roman" panose="02020603050405020304" pitchFamily="18" charset="0"/>
            </a:endParaRPr>
          </a:p>
        </p:txBody>
      </p:sp>
      <p:sp>
        <p:nvSpPr>
          <p:cNvPr id="11"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p:cNvSpPr txBox="1"/>
          <p:nvPr/>
        </p:nvSpPr>
        <p:spPr>
          <a:xfrm>
            <a:off x="770255" y="1367155"/>
            <a:ext cx="10193655" cy="4952195"/>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0" indent="0">
              <a:lnSpc>
                <a:spcPct val="120000"/>
              </a:lnSpc>
              <a:spcBef>
                <a:spcPts val="1400"/>
              </a:spcBef>
              <a:buNone/>
            </a:pPr>
            <a:r>
              <a:rPr lang="en-US" sz="2200" dirty="0">
                <a:solidFill>
                  <a:srgbClr val="0B49CB"/>
                </a:solidFill>
                <a:latin typeface="Times New Roman" panose="02020603050405020304" pitchFamily="18" charset="0"/>
                <a:cs typeface="Times New Roman" panose="02020603050405020304" pitchFamily="18" charset="0"/>
              </a:rPr>
              <a:t>Executive Summary</a:t>
            </a:r>
          </a:p>
          <a:p>
            <a:pPr>
              <a:lnSpc>
                <a:spcPct val="100000"/>
              </a:lnSpc>
              <a:spcBef>
                <a:spcPts val="1400"/>
              </a:spcBef>
            </a:pPr>
            <a:r>
              <a:rPr lang="en-US" sz="1900" dirty="0">
                <a:solidFill>
                  <a:schemeClr val="tx1">
                    <a:lumMod val="85000"/>
                    <a:lumOff val="15000"/>
                  </a:schemeClr>
                </a:solidFill>
                <a:latin typeface="Times New Roman" panose="02020603050405020304" pitchFamily="18" charset="0"/>
                <a:cs typeface="Times New Roman" panose="02020603050405020304" pitchFamily="18" charset="0"/>
              </a:rPr>
              <a:t>Data collection methodology:</a:t>
            </a:r>
          </a:p>
          <a:p>
            <a:pPr marL="0" indent="0">
              <a:lnSpc>
                <a:spcPct val="100000"/>
              </a:lnSpc>
              <a:spcBef>
                <a:spcPts val="1400"/>
              </a:spcBef>
              <a:buNone/>
            </a:pPr>
            <a:r>
              <a:rPr lang="en-US" sz="1900" dirty="0">
                <a:solidFill>
                  <a:schemeClr val="tx1">
                    <a:lumMod val="85000"/>
                    <a:lumOff val="15000"/>
                  </a:schemeClr>
                </a:solidFill>
                <a:latin typeface="Times New Roman" panose="02020603050405020304" pitchFamily="18" charset="0"/>
                <a:cs typeface="Times New Roman" panose="02020603050405020304" pitchFamily="18" charset="0"/>
              </a:rPr>
              <a:t>	 - Using SpaceX Rest API </a:t>
            </a:r>
          </a:p>
          <a:p>
            <a:pPr marL="0" indent="0">
              <a:lnSpc>
                <a:spcPct val="100000"/>
              </a:lnSpc>
              <a:spcBef>
                <a:spcPts val="1400"/>
              </a:spcBef>
              <a:buNone/>
            </a:pPr>
            <a:r>
              <a:rPr lang="en-US" sz="1900" dirty="0">
                <a:solidFill>
                  <a:schemeClr val="tx1">
                    <a:lumMod val="85000"/>
                    <a:lumOff val="15000"/>
                  </a:schemeClr>
                </a:solidFill>
                <a:latin typeface="Times New Roman" panose="02020603050405020304" pitchFamily="18" charset="0"/>
                <a:cs typeface="Times New Roman" panose="02020603050405020304" pitchFamily="18" charset="0"/>
              </a:rPr>
              <a:t>	- Using Web Scrapping from Wikipedia </a:t>
            </a:r>
          </a:p>
          <a:p>
            <a:pPr>
              <a:lnSpc>
                <a:spcPct val="100000"/>
              </a:lnSpc>
              <a:spcBef>
                <a:spcPts val="1400"/>
              </a:spcBef>
            </a:pPr>
            <a:r>
              <a:rPr lang="en-US" sz="1900" dirty="0">
                <a:solidFill>
                  <a:schemeClr val="tx1">
                    <a:lumMod val="85000"/>
                    <a:lumOff val="15000"/>
                  </a:schemeClr>
                </a:solidFill>
                <a:latin typeface="Times New Roman" panose="02020603050405020304" pitchFamily="18" charset="0"/>
                <a:cs typeface="Times New Roman" panose="02020603050405020304" pitchFamily="18" charset="0"/>
              </a:rPr>
              <a:t>Performed data wrangling 	</a:t>
            </a:r>
          </a:p>
          <a:p>
            <a:pPr marL="0" indent="0">
              <a:lnSpc>
                <a:spcPct val="100000"/>
              </a:lnSpc>
              <a:spcBef>
                <a:spcPts val="1400"/>
              </a:spcBef>
              <a:buNone/>
            </a:pPr>
            <a:r>
              <a:rPr lang="en-US" sz="1900" dirty="0">
                <a:solidFill>
                  <a:schemeClr val="tx1">
                    <a:lumMod val="85000"/>
                    <a:lumOff val="15000"/>
                  </a:schemeClr>
                </a:solidFill>
                <a:latin typeface="Times New Roman" panose="02020603050405020304" pitchFamily="18" charset="0"/>
                <a:cs typeface="Times New Roman" panose="02020603050405020304" pitchFamily="18" charset="0"/>
              </a:rPr>
              <a:t>	- Filtering the data </a:t>
            </a:r>
          </a:p>
          <a:p>
            <a:pPr marL="0" indent="0">
              <a:lnSpc>
                <a:spcPct val="100000"/>
              </a:lnSpc>
              <a:spcBef>
                <a:spcPts val="1400"/>
              </a:spcBef>
              <a:buNone/>
            </a:pPr>
            <a:r>
              <a:rPr lang="en-US" sz="1900" dirty="0">
                <a:solidFill>
                  <a:schemeClr val="tx1">
                    <a:lumMod val="85000"/>
                    <a:lumOff val="15000"/>
                  </a:schemeClr>
                </a:solidFill>
                <a:latin typeface="Times New Roman" panose="02020603050405020304" pitchFamily="18" charset="0"/>
                <a:cs typeface="Times New Roman" panose="02020603050405020304" pitchFamily="18" charset="0"/>
              </a:rPr>
              <a:t>	- Dealing with missing values </a:t>
            </a:r>
          </a:p>
          <a:p>
            <a:pPr marL="0" indent="0">
              <a:lnSpc>
                <a:spcPct val="100000"/>
              </a:lnSpc>
              <a:spcBef>
                <a:spcPts val="1400"/>
              </a:spcBef>
              <a:buNone/>
            </a:pPr>
            <a:r>
              <a:rPr lang="en-US" sz="1900" dirty="0">
                <a:solidFill>
                  <a:schemeClr val="tx1">
                    <a:lumMod val="85000"/>
                    <a:lumOff val="15000"/>
                  </a:schemeClr>
                </a:solidFill>
                <a:latin typeface="Times New Roman" panose="02020603050405020304" pitchFamily="18" charset="0"/>
                <a:cs typeface="Times New Roman" panose="02020603050405020304" pitchFamily="18" charset="0"/>
              </a:rPr>
              <a:t>	- Using One Hot Encoding to prepare the data to a binary classification </a:t>
            </a:r>
          </a:p>
          <a:p>
            <a:pPr>
              <a:lnSpc>
                <a:spcPct val="100000"/>
              </a:lnSpc>
              <a:spcBef>
                <a:spcPts val="1400"/>
              </a:spcBef>
            </a:pPr>
            <a:r>
              <a:rPr lang="en-US" sz="1900" dirty="0">
                <a:solidFill>
                  <a:schemeClr val="tx1">
                    <a:lumMod val="85000"/>
                    <a:lumOff val="15000"/>
                  </a:schemeClr>
                </a:solidFill>
                <a:latin typeface="Times New Roman" panose="02020603050405020304" pitchFamily="18" charset="0"/>
                <a:cs typeface="Times New Roman" panose="02020603050405020304" pitchFamily="18" charset="0"/>
              </a:rPr>
              <a:t>Performed exploratory data analysis (EDA) using visualization and SQL</a:t>
            </a:r>
          </a:p>
          <a:p>
            <a:pPr>
              <a:lnSpc>
                <a:spcPct val="100000"/>
              </a:lnSpc>
              <a:spcBef>
                <a:spcPts val="1400"/>
              </a:spcBef>
            </a:pPr>
            <a:r>
              <a:rPr lang="en-US" sz="1900" dirty="0">
                <a:solidFill>
                  <a:schemeClr val="tx1">
                    <a:lumMod val="85000"/>
                    <a:lumOff val="15000"/>
                  </a:schemeClr>
                </a:solidFill>
                <a:latin typeface="Times New Roman" panose="02020603050405020304" pitchFamily="18" charset="0"/>
                <a:cs typeface="Times New Roman" panose="02020603050405020304" pitchFamily="18" charset="0"/>
              </a:rPr>
              <a:t> Performed interactive visual analytics using Folium and </a:t>
            </a:r>
            <a:r>
              <a:rPr lang="en-US" sz="1900" dirty="0" err="1">
                <a:solidFill>
                  <a:schemeClr val="tx1">
                    <a:lumMod val="85000"/>
                    <a:lumOff val="15000"/>
                  </a:schemeClr>
                </a:solidFill>
                <a:latin typeface="Times New Roman" panose="02020603050405020304" pitchFamily="18" charset="0"/>
                <a:cs typeface="Times New Roman" panose="02020603050405020304" pitchFamily="18" charset="0"/>
              </a:rPr>
              <a:t>Plotly</a:t>
            </a:r>
            <a:r>
              <a:rPr lang="en-US" sz="1900" dirty="0">
                <a:solidFill>
                  <a:schemeClr val="tx1">
                    <a:lumMod val="85000"/>
                    <a:lumOff val="15000"/>
                  </a:schemeClr>
                </a:solidFill>
                <a:latin typeface="Times New Roman" panose="02020603050405020304" pitchFamily="18" charset="0"/>
                <a:cs typeface="Times New Roman" panose="02020603050405020304" pitchFamily="18" charset="0"/>
              </a:rPr>
              <a:t> Dash</a:t>
            </a:r>
          </a:p>
          <a:p>
            <a:pPr>
              <a:lnSpc>
                <a:spcPct val="100000"/>
              </a:lnSpc>
              <a:spcBef>
                <a:spcPts val="1400"/>
              </a:spcBef>
            </a:pPr>
            <a:r>
              <a:rPr lang="en-US" sz="1900" dirty="0">
                <a:solidFill>
                  <a:schemeClr val="tx1">
                    <a:lumMod val="85000"/>
                    <a:lumOff val="15000"/>
                  </a:schemeClr>
                </a:solidFill>
                <a:latin typeface="Times New Roman" panose="02020603050405020304" pitchFamily="18" charset="0"/>
                <a:cs typeface="Times New Roman" panose="02020603050405020304" pitchFamily="18" charset="0"/>
              </a:rPr>
              <a:t> Performed predictive analysis using classification models </a:t>
            </a:r>
          </a:p>
          <a:p>
            <a:pPr marL="0" indent="0">
              <a:lnSpc>
                <a:spcPct val="100000"/>
              </a:lnSpc>
              <a:spcBef>
                <a:spcPts val="1400"/>
              </a:spcBef>
              <a:buNone/>
            </a:pPr>
            <a:r>
              <a:rPr lang="en-US" sz="1900" dirty="0">
                <a:solidFill>
                  <a:schemeClr val="tx1">
                    <a:lumMod val="85000"/>
                    <a:lumOff val="15000"/>
                  </a:schemeClr>
                </a:solidFill>
                <a:latin typeface="Times New Roman" panose="02020603050405020304" pitchFamily="18" charset="0"/>
                <a:cs typeface="Times New Roman" panose="02020603050405020304" pitchFamily="18" charset="0"/>
              </a:rPr>
              <a:t>	- Building, tuning and evaluation of classification models to ensure the best results </a:t>
            </a:r>
          </a:p>
          <a:p>
            <a:pPr>
              <a:lnSpc>
                <a:spcPct val="100000"/>
              </a:lnSpc>
              <a:spcBef>
                <a:spcPts val="1400"/>
              </a:spcBef>
            </a:pPr>
            <a:endParaRPr lang="en-US" sz="3600" dirty="0">
              <a:solidFill>
                <a:schemeClr val="accent3">
                  <a:lumMod val="25000"/>
                </a:schemeClr>
              </a:solidFill>
              <a:latin typeface="Abadi"/>
            </a:endParaRPr>
          </a:p>
          <a:p>
            <a:pPr>
              <a:lnSpc>
                <a:spcPct val="100000"/>
              </a:lnSpc>
              <a:spcBef>
                <a:spcPts val="1400"/>
              </a:spcBef>
            </a:pPr>
            <a:endParaRPr lang="en-US" sz="3600" dirty="0">
              <a:solidFill>
                <a:schemeClr val="accent3">
                  <a:lumMod val="25000"/>
                </a:schemeClr>
              </a:solidFill>
              <a:latin typeface="Abadi"/>
            </a:endParaRPr>
          </a:p>
        </p:txBody>
      </p:sp>
      <p:sp>
        <p:nvSpPr>
          <p:cNvPr id="1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p:cNvSpPr>
            <a:spLocks noGrp="1"/>
          </p:cNvSpPr>
          <p:nvPr>
            <p:ph idx="4294967295"/>
          </p:nvPr>
        </p:nvSpPr>
        <p:spPr>
          <a:xfrm>
            <a:off x="770011" y="1825625"/>
            <a:ext cx="10515600" cy="4351338"/>
          </a:xfrm>
          <a:prstGeom prst="rect">
            <a:avLst/>
          </a:prstGeom>
        </p:spPr>
        <p:txBody>
          <a:bodyPr/>
          <a:lstStyle/>
          <a:p>
            <a:pPr marL="0" indent="0">
              <a:buNone/>
            </a:pPr>
            <a:r>
              <a:rPr lang="en-US" sz="1800" dirty="0">
                <a:latin typeface="Times New Roman" panose="02020603050405020304" charset="0"/>
                <a:cs typeface="Times New Roman" panose="02020603050405020304" charset="0"/>
              </a:rPr>
              <a:t>Data collection process involved a combination of API requests from SpaceX REST API and Web Scraping data </a:t>
            </a:r>
            <a:r>
              <a:rPr lang="en-IN" altLang="en-US" sz="1800" dirty="0">
                <a:latin typeface="Times New Roman" panose="02020603050405020304" charset="0"/>
                <a:cs typeface="Times New Roman" panose="02020603050405020304" charset="0"/>
              </a:rPr>
              <a:t> </a:t>
            </a:r>
          </a:p>
          <a:p>
            <a:pPr marL="0" indent="0">
              <a:buNone/>
            </a:pPr>
            <a:r>
              <a:rPr lang="en-US" sz="1800" dirty="0">
                <a:latin typeface="Times New Roman" panose="02020603050405020304" charset="0"/>
                <a:cs typeface="Times New Roman" panose="02020603050405020304" charset="0"/>
              </a:rPr>
              <a:t>from a table in SpaceX’s Wikipedia entry.</a:t>
            </a:r>
            <a:r>
              <a:rPr lang="en-IN" altLang="en-US" sz="1800" dirty="0">
                <a:latin typeface="Times New Roman" panose="02020603050405020304" charset="0"/>
                <a:cs typeface="Times New Roman" panose="02020603050405020304" charset="0"/>
              </a:rPr>
              <a:t> </a:t>
            </a:r>
            <a:r>
              <a:rPr lang="en-US" sz="1800" dirty="0">
                <a:latin typeface="Times New Roman" panose="02020603050405020304" charset="0"/>
                <a:cs typeface="Times New Roman" panose="02020603050405020304" charset="0"/>
              </a:rPr>
              <a:t>We had to use both of these data collection methods in order to get </a:t>
            </a:r>
          </a:p>
          <a:p>
            <a:pPr marL="0" indent="0">
              <a:buNone/>
            </a:pPr>
            <a:r>
              <a:rPr lang="en-US" sz="1800" dirty="0">
                <a:latin typeface="Times New Roman" panose="02020603050405020304" charset="0"/>
                <a:cs typeface="Times New Roman" panose="02020603050405020304" charset="0"/>
              </a:rPr>
              <a:t>complete information about the launches for a more detailed analysis.</a:t>
            </a:r>
          </a:p>
          <a:p>
            <a:pPr marL="0" indent="0">
              <a:buNone/>
            </a:pPr>
            <a:endParaRPr lang="en-US" sz="1800" dirty="0">
              <a:latin typeface="Times New Roman" panose="02020603050405020304" charset="0"/>
              <a:cs typeface="Times New Roman" panose="02020603050405020304" charset="0"/>
            </a:endParaRPr>
          </a:p>
          <a:p>
            <a:pPr marL="0" indent="457200">
              <a:buNone/>
            </a:pPr>
            <a:r>
              <a:rPr lang="en-US" sz="1800" dirty="0">
                <a:latin typeface="Times New Roman" panose="02020603050405020304" charset="0"/>
                <a:cs typeface="Times New Roman" panose="02020603050405020304" charset="0"/>
              </a:rPr>
              <a:t>Data Columns are obtained by using </a:t>
            </a:r>
            <a:r>
              <a:rPr lang="en-IN" altLang="en-US" sz="1800" dirty="0">
                <a:latin typeface="Times New Roman" panose="02020603050405020304" charset="0"/>
                <a:cs typeface="Times New Roman" panose="02020603050405020304" charset="0"/>
              </a:rPr>
              <a:t> </a:t>
            </a:r>
            <a:r>
              <a:rPr lang="en-US" sz="1800" dirty="0">
                <a:latin typeface="Times New Roman" panose="02020603050405020304" charset="0"/>
                <a:cs typeface="Times New Roman" panose="02020603050405020304" charset="0"/>
              </a:rPr>
              <a:t>SpaceX REST API:</a:t>
            </a:r>
          </a:p>
          <a:p>
            <a:pPr marL="457200" lvl="1" indent="457200">
              <a:buNone/>
            </a:pPr>
            <a:r>
              <a:rPr lang="en-US" sz="1800" dirty="0" err="1">
                <a:latin typeface="Times New Roman" panose="02020603050405020304" charset="0"/>
                <a:cs typeface="Times New Roman" panose="02020603050405020304" charset="0"/>
              </a:rPr>
              <a:t>FlightNumber</a:t>
            </a:r>
            <a:r>
              <a:rPr lang="en-US" sz="1800" dirty="0">
                <a:latin typeface="Times New Roman" panose="02020603050405020304" charset="0"/>
                <a:cs typeface="Times New Roman" panose="02020603050405020304" charset="0"/>
              </a:rPr>
              <a:t>, Date, </a:t>
            </a:r>
            <a:r>
              <a:rPr lang="en-US" sz="1800" dirty="0" err="1">
                <a:latin typeface="Times New Roman" panose="02020603050405020304" charset="0"/>
                <a:cs typeface="Times New Roman" panose="02020603050405020304" charset="0"/>
              </a:rPr>
              <a:t>BoosterVersion</a:t>
            </a:r>
            <a:r>
              <a:rPr lang="en-US" sz="1800" dirty="0">
                <a:latin typeface="Times New Roman" panose="02020603050405020304" charset="0"/>
                <a:cs typeface="Times New Roman" panose="02020603050405020304" charset="0"/>
              </a:rPr>
              <a:t>, </a:t>
            </a:r>
            <a:r>
              <a:rPr lang="en-US" sz="1800" dirty="0" err="1">
                <a:latin typeface="Times New Roman" panose="02020603050405020304" charset="0"/>
                <a:cs typeface="Times New Roman" panose="02020603050405020304" charset="0"/>
              </a:rPr>
              <a:t>PayloadMass</a:t>
            </a:r>
            <a:r>
              <a:rPr lang="en-US" sz="1800" dirty="0">
                <a:latin typeface="Times New Roman" panose="02020603050405020304" charset="0"/>
                <a:cs typeface="Times New Roman" panose="02020603050405020304" charset="0"/>
              </a:rPr>
              <a:t>, Orbit, </a:t>
            </a:r>
            <a:r>
              <a:rPr lang="en-US" sz="1800" dirty="0" err="1">
                <a:latin typeface="Times New Roman" panose="02020603050405020304" charset="0"/>
                <a:cs typeface="Times New Roman" panose="02020603050405020304" charset="0"/>
              </a:rPr>
              <a:t>LaunchSite</a:t>
            </a:r>
            <a:r>
              <a:rPr lang="en-US" sz="1800" dirty="0">
                <a:latin typeface="Times New Roman" panose="02020603050405020304" charset="0"/>
                <a:cs typeface="Times New Roman" panose="02020603050405020304" charset="0"/>
              </a:rPr>
              <a:t>, Outcome, Flights, </a:t>
            </a:r>
            <a:r>
              <a:rPr lang="en-US" sz="1800" dirty="0" err="1">
                <a:latin typeface="Times New Roman" panose="02020603050405020304" charset="0"/>
                <a:cs typeface="Times New Roman" panose="02020603050405020304" charset="0"/>
              </a:rPr>
              <a:t>GridFins</a:t>
            </a:r>
            <a:r>
              <a:rPr lang="en-US" sz="1800" dirty="0">
                <a:latin typeface="Times New Roman" panose="02020603050405020304" charset="0"/>
                <a:cs typeface="Times New Roman" panose="02020603050405020304" charset="0"/>
              </a:rPr>
              <a:t>, </a:t>
            </a:r>
          </a:p>
          <a:p>
            <a:pPr marL="457200" lvl="1" indent="457200">
              <a:buNone/>
            </a:pPr>
            <a:r>
              <a:rPr lang="en-US" sz="1800" dirty="0">
                <a:latin typeface="Times New Roman" panose="02020603050405020304" charset="0"/>
                <a:cs typeface="Times New Roman" panose="02020603050405020304" charset="0"/>
              </a:rPr>
              <a:t>Reused, Legs, </a:t>
            </a:r>
            <a:r>
              <a:rPr lang="en-US" sz="1800" dirty="0" err="1">
                <a:latin typeface="Times New Roman" panose="02020603050405020304" charset="0"/>
                <a:cs typeface="Times New Roman" panose="02020603050405020304" charset="0"/>
              </a:rPr>
              <a:t>LandingPad</a:t>
            </a:r>
            <a:r>
              <a:rPr lang="en-US" sz="1800" dirty="0">
                <a:latin typeface="Times New Roman" panose="02020603050405020304" charset="0"/>
                <a:cs typeface="Times New Roman" panose="02020603050405020304" charset="0"/>
              </a:rPr>
              <a:t>, Block, </a:t>
            </a:r>
            <a:r>
              <a:rPr lang="en-US" sz="1800" dirty="0" err="1">
                <a:latin typeface="Times New Roman" panose="02020603050405020304" charset="0"/>
                <a:cs typeface="Times New Roman" panose="02020603050405020304" charset="0"/>
              </a:rPr>
              <a:t>ReusedCount</a:t>
            </a:r>
            <a:r>
              <a:rPr lang="en-US" sz="1800" dirty="0">
                <a:latin typeface="Times New Roman" panose="02020603050405020304" charset="0"/>
                <a:cs typeface="Times New Roman" panose="02020603050405020304" charset="0"/>
              </a:rPr>
              <a:t>, Serial, Longitude, Latitude</a:t>
            </a:r>
          </a:p>
          <a:p>
            <a:pPr marL="457200" lvl="1" indent="457200">
              <a:buNone/>
            </a:pPr>
            <a:endParaRPr lang="en-US" sz="1800" dirty="0">
              <a:latin typeface="Times New Roman" panose="02020603050405020304" charset="0"/>
              <a:cs typeface="Times New Roman" panose="02020603050405020304" charset="0"/>
            </a:endParaRPr>
          </a:p>
          <a:p>
            <a:pPr marL="0" indent="457200">
              <a:buNone/>
            </a:pPr>
            <a:r>
              <a:rPr lang="en-US" sz="1800" dirty="0">
                <a:latin typeface="Times New Roman" panose="02020603050405020304" charset="0"/>
                <a:cs typeface="Times New Roman" panose="02020603050405020304" charset="0"/>
              </a:rPr>
              <a:t>Data Columns are obtained by using Wikipedia Web Scraping:</a:t>
            </a:r>
          </a:p>
          <a:p>
            <a:pPr marL="457200" lvl="1" indent="457200">
              <a:buNone/>
            </a:pPr>
            <a:r>
              <a:rPr lang="en-US" sz="1800" dirty="0">
                <a:latin typeface="Times New Roman" panose="02020603050405020304" charset="0"/>
                <a:cs typeface="Times New Roman" panose="02020603050405020304" charset="0"/>
              </a:rPr>
              <a:t>Flight No., Launch site, Payload, </a:t>
            </a:r>
            <a:r>
              <a:rPr lang="en-US" sz="1800" dirty="0" err="1">
                <a:latin typeface="Times New Roman" panose="02020603050405020304" charset="0"/>
                <a:cs typeface="Times New Roman" panose="02020603050405020304" charset="0"/>
              </a:rPr>
              <a:t>PayloadMass</a:t>
            </a:r>
            <a:r>
              <a:rPr lang="en-US" sz="1800" dirty="0">
                <a:latin typeface="Times New Roman" panose="02020603050405020304" charset="0"/>
                <a:cs typeface="Times New Roman" panose="02020603050405020304" charset="0"/>
              </a:rPr>
              <a:t>, Orbit, Customer, Launch outcome, Version Booster, </a:t>
            </a:r>
          </a:p>
          <a:p>
            <a:pPr marL="457200" lvl="1" indent="457200">
              <a:buNone/>
            </a:pPr>
            <a:r>
              <a:rPr lang="en-US" sz="1800" dirty="0">
                <a:latin typeface="Times New Roman" panose="02020603050405020304" charset="0"/>
                <a:cs typeface="Times New Roman" panose="02020603050405020304" charset="0"/>
              </a:rPr>
              <a:t>Booster landing, Date, Time</a:t>
            </a:r>
          </a:p>
        </p:txBody>
      </p:sp>
      <p:sp>
        <p:nvSpPr>
          <p:cNvPr id="12"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graphicFrame>
        <p:nvGraphicFramePr>
          <p:cNvPr id="33" name="Diagram 32">
            <a:extLst>
              <a:ext uri="{FF2B5EF4-FFF2-40B4-BE49-F238E27FC236}">
                <a16:creationId xmlns:a16="http://schemas.microsoft.com/office/drawing/2014/main" id="{FB1EE1DE-8B3F-AE07-7B2E-F22D7304C858}"/>
              </a:ext>
            </a:extLst>
          </p:cNvPr>
          <p:cNvGraphicFramePr/>
          <p:nvPr>
            <p:extLst>
              <p:ext uri="{D42A27DB-BD31-4B8C-83A1-F6EECF244321}">
                <p14:modId xmlns:p14="http://schemas.microsoft.com/office/powerpoint/2010/main" val="459124764"/>
              </p:ext>
            </p:extLst>
          </p:nvPr>
        </p:nvGraphicFramePr>
        <p:xfrm>
          <a:off x="868217" y="1698171"/>
          <a:ext cx="10417394" cy="198318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34" name="Diagram 33">
            <a:extLst>
              <a:ext uri="{FF2B5EF4-FFF2-40B4-BE49-F238E27FC236}">
                <a16:creationId xmlns:a16="http://schemas.microsoft.com/office/drawing/2014/main" id="{436C599E-7B81-15EE-A3FC-911FE586F538}"/>
              </a:ext>
            </a:extLst>
          </p:cNvPr>
          <p:cNvGraphicFramePr/>
          <p:nvPr>
            <p:extLst>
              <p:ext uri="{D42A27DB-BD31-4B8C-83A1-F6EECF244321}">
                <p14:modId xmlns:p14="http://schemas.microsoft.com/office/powerpoint/2010/main" val="2005748851"/>
              </p:ext>
            </p:extLst>
          </p:nvPr>
        </p:nvGraphicFramePr>
        <p:xfrm>
          <a:off x="830158" y="4276341"/>
          <a:ext cx="10828441" cy="2365091"/>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
        <p:nvSpPr>
          <p:cNvPr id="35" name="Arrow: Down 34">
            <a:extLst>
              <a:ext uri="{FF2B5EF4-FFF2-40B4-BE49-F238E27FC236}">
                <a16:creationId xmlns:a16="http://schemas.microsoft.com/office/drawing/2014/main" id="{F13362CB-3122-EE4D-B877-6707290A9D24}"/>
              </a:ext>
            </a:extLst>
          </p:cNvPr>
          <p:cNvSpPr/>
          <p:nvPr/>
        </p:nvSpPr>
        <p:spPr>
          <a:xfrm>
            <a:off x="10178716" y="3789947"/>
            <a:ext cx="505326" cy="486394"/>
          </a:xfrm>
          <a:prstGeom prst="downArrow">
            <a:avLst/>
          </a:prstGeom>
          <a:solidFill>
            <a:schemeClr val="tx2">
              <a:lumMod val="40000"/>
              <a:lumOff val="6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075537C-CA84-1446-933C-8E9D027F9201}" type="slidenum">
              <a:rPr lang="en-US" smtClean="0"/>
              <a:t>9</a:t>
            </a:fld>
            <a:endParaRPr lang="en-US"/>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p:cNvSpPr txBox="1"/>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graphicFrame>
        <p:nvGraphicFramePr>
          <p:cNvPr id="7" name="Diagram 6">
            <a:extLst>
              <a:ext uri="{FF2B5EF4-FFF2-40B4-BE49-F238E27FC236}">
                <a16:creationId xmlns:a16="http://schemas.microsoft.com/office/drawing/2014/main" id="{888B3B17-A82A-6626-7078-0AEC7A0C86BA}"/>
              </a:ext>
            </a:extLst>
          </p:cNvPr>
          <p:cNvGraphicFramePr/>
          <p:nvPr>
            <p:extLst>
              <p:ext uri="{D42A27DB-BD31-4B8C-83A1-F6EECF244321}">
                <p14:modId xmlns:p14="http://schemas.microsoft.com/office/powerpoint/2010/main" val="1399379320"/>
              </p:ext>
            </p:extLst>
          </p:nvPr>
        </p:nvGraphicFramePr>
        <p:xfrm>
          <a:off x="1090184" y="1720515"/>
          <a:ext cx="10515600" cy="22017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8" name="Diagram 7">
            <a:extLst>
              <a:ext uri="{FF2B5EF4-FFF2-40B4-BE49-F238E27FC236}">
                <a16:creationId xmlns:a16="http://schemas.microsoft.com/office/drawing/2014/main" id="{D28F50B1-853A-7D97-2B61-558C33BD6E60}"/>
              </a:ext>
            </a:extLst>
          </p:cNvPr>
          <p:cNvGraphicFramePr/>
          <p:nvPr>
            <p:extLst>
              <p:ext uri="{D42A27DB-BD31-4B8C-83A1-F6EECF244321}">
                <p14:modId xmlns:p14="http://schemas.microsoft.com/office/powerpoint/2010/main" val="3001114542"/>
              </p:ext>
            </p:extLst>
          </p:nvPr>
        </p:nvGraphicFramePr>
        <p:xfrm>
          <a:off x="942372" y="4371474"/>
          <a:ext cx="10234965" cy="1564106"/>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9" name="Arrow: Down 8">
            <a:extLst>
              <a:ext uri="{FF2B5EF4-FFF2-40B4-BE49-F238E27FC236}">
                <a16:creationId xmlns:a16="http://schemas.microsoft.com/office/drawing/2014/main" id="{5F7ED013-3497-8713-48B3-A3E6B6F24137}"/>
              </a:ext>
            </a:extLst>
          </p:cNvPr>
          <p:cNvSpPr/>
          <p:nvPr/>
        </p:nvSpPr>
        <p:spPr>
          <a:xfrm>
            <a:off x="10046368" y="3717758"/>
            <a:ext cx="457200" cy="501316"/>
          </a:xfrm>
          <a:prstGeom prst="downArrow">
            <a:avLst/>
          </a:prstGeom>
          <a:solidFill>
            <a:schemeClr val="tx2">
              <a:lumMod val="40000"/>
              <a:lumOff val="6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datastoreItem>
</file>

<file path=customXml/itemProps2.xml><?xml version="1.0" encoding="utf-8"?>
<ds:datastoreItem xmlns:ds="http://schemas.openxmlformats.org/officeDocument/2006/customXml" ds:itemID="{7EFDA260-DDA0-422C-B7AE-778F653FBB36}">
  <ds:schemaRefs/>
</ds:datastoreItem>
</file>

<file path=customXml/itemProps3.xml><?xml version="1.0" encoding="utf-8"?>
<ds:datastoreItem xmlns:ds="http://schemas.openxmlformats.org/officeDocument/2006/customXml" ds:itemID="{FD840426-F08D-42AC-9846-A20E4AB85A26}">
  <ds:schemaRefs/>
</ds:datastoreItem>
</file>

<file path=docProps/app.xml><?xml version="1.0" encoding="utf-8"?>
<Properties xmlns="http://schemas.openxmlformats.org/officeDocument/2006/extended-properties" xmlns:vt="http://schemas.openxmlformats.org/officeDocument/2006/docPropsVTypes">
  <TotalTime>182</TotalTime>
  <Words>2687</Words>
  <Application>Microsoft Office PowerPoint</Application>
  <PresentationFormat>Widescreen</PresentationFormat>
  <Paragraphs>291</Paragraphs>
  <Slides>47</Slides>
  <Notes>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47</vt:i4>
      </vt:variant>
    </vt:vector>
  </HeadingPairs>
  <TitlesOfParts>
    <vt:vector size="55" baseType="lpstr">
      <vt:lpstr>Abadi</vt:lpstr>
      <vt:lpstr>Arial</vt:lpstr>
      <vt:lpstr>Calibri</vt:lpstr>
      <vt:lpstr>Calibri Light</vt:lpstr>
      <vt:lpstr>IBM Plex Mono SemiBold</vt:lpstr>
      <vt:lpstr>IBM Plex Mono Text</vt:lpstr>
      <vt:lpstr>Times New Roman</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Doly chakravartty</cp:lastModifiedBy>
  <cp:revision>205</cp:revision>
  <dcterms:created xsi:type="dcterms:W3CDTF">2021-04-29T18:58:00Z</dcterms:created>
  <dcterms:modified xsi:type="dcterms:W3CDTF">2023-12-22T18:33:08Z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y fmtid="{D5CDD505-2E9C-101B-9397-08002B2CF9AE}" pid="3" name="ICV">
    <vt:lpwstr>A828B6927C4C4245982C97F7D54DB405_13</vt:lpwstr>
  </property>
  <property fmtid="{D5CDD505-2E9C-101B-9397-08002B2CF9AE}" pid="4" name="KSOProductBuildVer">
    <vt:lpwstr>1033-12.2.0.13359</vt:lpwstr>
  </property>
</Properties>
</file>